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30"/>
  </p:notesMasterIdLst>
  <p:sldIdLst>
    <p:sldId id="385" r:id="rId5"/>
    <p:sldId id="290" r:id="rId6"/>
    <p:sldId id="263" r:id="rId7"/>
    <p:sldId id="264" r:id="rId8"/>
    <p:sldId id="266" r:id="rId9"/>
    <p:sldId id="291" r:id="rId10"/>
    <p:sldId id="386" r:id="rId11"/>
    <p:sldId id="381" r:id="rId12"/>
    <p:sldId id="387" r:id="rId13"/>
    <p:sldId id="375" r:id="rId14"/>
    <p:sldId id="382" r:id="rId15"/>
    <p:sldId id="383" r:id="rId16"/>
    <p:sldId id="376" r:id="rId17"/>
    <p:sldId id="388" r:id="rId18"/>
    <p:sldId id="384" r:id="rId19"/>
    <p:sldId id="296" r:id="rId20"/>
    <p:sldId id="297" r:id="rId21"/>
    <p:sldId id="361" r:id="rId22"/>
    <p:sldId id="377" r:id="rId23"/>
    <p:sldId id="378" r:id="rId24"/>
    <p:sldId id="379" r:id="rId25"/>
    <p:sldId id="380" r:id="rId26"/>
    <p:sldId id="310" r:id="rId27"/>
    <p:sldId id="298" r:id="rId28"/>
    <p:sldId id="261" r:id="rId29"/>
  </p:sldIdLst>
  <p:sldSz cx="9144000" cy="6858000" type="screen4x3"/>
  <p:notesSz cx="6858000" cy="9144000"/>
  <p:custDataLst>
    <p:tags r:id="rId3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466" autoAdjust="0"/>
  </p:normalViewPr>
  <p:slideViewPr>
    <p:cSldViewPr>
      <p:cViewPr varScale="1">
        <p:scale>
          <a:sx n="69" d="100"/>
          <a:sy n="69" d="100"/>
        </p:scale>
        <p:origin x="-157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16.emf"/><Relationship Id="rId7" Type="http://schemas.openxmlformats.org/officeDocument/2006/relationships/image" Target="../media/image20.emf"/><Relationship Id="rId2" Type="http://schemas.openxmlformats.org/officeDocument/2006/relationships/image" Target="../media/image15.emf"/><Relationship Id="rId1" Type="http://schemas.openxmlformats.org/officeDocument/2006/relationships/image" Target="../media/image14.emf"/><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image" Target="../media/image17.emf"/><Relationship Id="rId9"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extLst>
      <p:ext uri="{BB962C8B-B14F-4D97-AF65-F5344CB8AC3E}">
        <p14:creationId xmlns:p14="http://schemas.microsoft.com/office/powerpoint/2010/main" val="344134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57892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635629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044219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02216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04473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25</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122238"/>
            <a:ext cx="7543800" cy="1295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719263"/>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719263"/>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4000500"/>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4000500"/>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BE28C5AD-202B-4730-8141-B4FFD3EB6A65}" type="slidenum">
              <a:rPr lang="en-US" altLang="en-US"/>
              <a:pPr>
                <a:defRPr/>
              </a:pPr>
              <a:t>‹#›</a:t>
            </a:fld>
            <a:endParaRPr lang="en-US" altLang="en-US"/>
          </a:p>
        </p:txBody>
      </p:sp>
    </p:spTree>
    <p:extLst>
      <p:ext uri="{BB962C8B-B14F-4D97-AF65-F5344CB8AC3E}">
        <p14:creationId xmlns:p14="http://schemas.microsoft.com/office/powerpoint/2010/main" val="1137825323"/>
      </p:ext>
    </p:extLst>
  </p:cSld>
  <p:clrMapOvr>
    <a:masterClrMapping/>
  </p:clrMapOvr>
  <p:transition>
    <p:newsfla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3.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oleObject" Target="../embeddings/oleObject1.bin"/><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oleObject" Target="../embeddings/oleObject2.bin"/><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26" Type="http://schemas.openxmlformats.org/officeDocument/2006/relationships/oleObject" Target="../embeddings/oleObject22.bin"/><Relationship Id="rId117" Type="http://schemas.openxmlformats.org/officeDocument/2006/relationships/oleObject" Target="../embeddings/oleObject108.bin"/><Relationship Id="rId21" Type="http://schemas.openxmlformats.org/officeDocument/2006/relationships/oleObject" Target="../embeddings/oleObject18.bin"/><Relationship Id="rId42" Type="http://schemas.openxmlformats.org/officeDocument/2006/relationships/oleObject" Target="../embeddings/oleObject37.bin"/><Relationship Id="rId47" Type="http://schemas.openxmlformats.org/officeDocument/2006/relationships/oleObject" Target="../embeddings/oleObject42.bin"/><Relationship Id="rId63" Type="http://schemas.openxmlformats.org/officeDocument/2006/relationships/oleObject" Target="../embeddings/oleObject56.bin"/><Relationship Id="rId68" Type="http://schemas.openxmlformats.org/officeDocument/2006/relationships/oleObject" Target="../embeddings/oleObject61.bin"/><Relationship Id="rId84" Type="http://schemas.openxmlformats.org/officeDocument/2006/relationships/oleObject" Target="../embeddings/oleObject76.bin"/><Relationship Id="rId89" Type="http://schemas.openxmlformats.org/officeDocument/2006/relationships/oleObject" Target="../embeddings/oleObject81.bin"/><Relationship Id="rId112" Type="http://schemas.openxmlformats.org/officeDocument/2006/relationships/oleObject" Target="../embeddings/oleObject103.bin"/><Relationship Id="rId133" Type="http://schemas.openxmlformats.org/officeDocument/2006/relationships/oleObject" Target="../embeddings/oleObject124.bin"/><Relationship Id="rId138" Type="http://schemas.openxmlformats.org/officeDocument/2006/relationships/oleObject" Target="../embeddings/oleObject129.bin"/><Relationship Id="rId16" Type="http://schemas.openxmlformats.org/officeDocument/2006/relationships/oleObject" Target="../embeddings/oleObject13.bin"/><Relationship Id="rId107" Type="http://schemas.openxmlformats.org/officeDocument/2006/relationships/oleObject" Target="../embeddings/oleObject99.bin"/><Relationship Id="rId11" Type="http://schemas.openxmlformats.org/officeDocument/2006/relationships/oleObject" Target="../embeddings/oleObject8.bin"/><Relationship Id="rId32" Type="http://schemas.openxmlformats.org/officeDocument/2006/relationships/image" Target="../media/image18.emf"/><Relationship Id="rId37" Type="http://schemas.openxmlformats.org/officeDocument/2006/relationships/oleObject" Target="../embeddings/oleObject32.bin"/><Relationship Id="rId53" Type="http://schemas.openxmlformats.org/officeDocument/2006/relationships/oleObject" Target="../embeddings/oleObject48.bin"/><Relationship Id="rId58" Type="http://schemas.openxmlformats.org/officeDocument/2006/relationships/oleObject" Target="../embeddings/oleObject53.bin"/><Relationship Id="rId74" Type="http://schemas.openxmlformats.org/officeDocument/2006/relationships/oleObject" Target="../embeddings/oleObject67.bin"/><Relationship Id="rId79" Type="http://schemas.openxmlformats.org/officeDocument/2006/relationships/oleObject" Target="../embeddings/oleObject72.bin"/><Relationship Id="rId102" Type="http://schemas.openxmlformats.org/officeDocument/2006/relationships/oleObject" Target="../embeddings/oleObject94.bin"/><Relationship Id="rId123" Type="http://schemas.openxmlformats.org/officeDocument/2006/relationships/oleObject" Target="../embeddings/oleObject114.bin"/><Relationship Id="rId128" Type="http://schemas.openxmlformats.org/officeDocument/2006/relationships/oleObject" Target="../embeddings/oleObject119.bin"/><Relationship Id="rId5" Type="http://schemas.openxmlformats.org/officeDocument/2006/relationships/oleObject" Target="../embeddings/oleObject4.bin"/><Relationship Id="rId90" Type="http://schemas.openxmlformats.org/officeDocument/2006/relationships/oleObject" Target="../embeddings/oleObject82.bin"/><Relationship Id="rId95" Type="http://schemas.openxmlformats.org/officeDocument/2006/relationships/oleObject" Target="../embeddings/oleObject87.bin"/><Relationship Id="rId22" Type="http://schemas.openxmlformats.org/officeDocument/2006/relationships/oleObject" Target="../embeddings/oleObject19.bin"/><Relationship Id="rId27" Type="http://schemas.openxmlformats.org/officeDocument/2006/relationships/oleObject" Target="../embeddings/oleObject23.bin"/><Relationship Id="rId43" Type="http://schemas.openxmlformats.org/officeDocument/2006/relationships/oleObject" Target="../embeddings/oleObject38.bin"/><Relationship Id="rId48" Type="http://schemas.openxmlformats.org/officeDocument/2006/relationships/oleObject" Target="../embeddings/oleObject43.bin"/><Relationship Id="rId64" Type="http://schemas.openxmlformats.org/officeDocument/2006/relationships/oleObject" Target="../embeddings/oleObject57.bin"/><Relationship Id="rId69" Type="http://schemas.openxmlformats.org/officeDocument/2006/relationships/oleObject" Target="../embeddings/oleObject62.bin"/><Relationship Id="rId113" Type="http://schemas.openxmlformats.org/officeDocument/2006/relationships/oleObject" Target="../embeddings/oleObject104.bin"/><Relationship Id="rId118" Type="http://schemas.openxmlformats.org/officeDocument/2006/relationships/oleObject" Target="../embeddings/oleObject109.bin"/><Relationship Id="rId134" Type="http://schemas.openxmlformats.org/officeDocument/2006/relationships/oleObject" Target="../embeddings/oleObject125.bin"/><Relationship Id="rId139" Type="http://schemas.openxmlformats.org/officeDocument/2006/relationships/oleObject" Target="../embeddings/oleObject130.bin"/><Relationship Id="rId8" Type="http://schemas.openxmlformats.org/officeDocument/2006/relationships/oleObject" Target="../embeddings/oleObject6.bin"/><Relationship Id="rId51" Type="http://schemas.openxmlformats.org/officeDocument/2006/relationships/oleObject" Target="../embeddings/oleObject46.bin"/><Relationship Id="rId72" Type="http://schemas.openxmlformats.org/officeDocument/2006/relationships/oleObject" Target="../embeddings/oleObject65.bin"/><Relationship Id="rId80" Type="http://schemas.openxmlformats.org/officeDocument/2006/relationships/oleObject" Target="../embeddings/oleObject73.bin"/><Relationship Id="rId85" Type="http://schemas.openxmlformats.org/officeDocument/2006/relationships/oleObject" Target="../embeddings/oleObject77.bin"/><Relationship Id="rId93" Type="http://schemas.openxmlformats.org/officeDocument/2006/relationships/oleObject" Target="../embeddings/oleObject85.bin"/><Relationship Id="rId98" Type="http://schemas.openxmlformats.org/officeDocument/2006/relationships/oleObject" Target="../embeddings/oleObject90.bin"/><Relationship Id="rId121" Type="http://schemas.openxmlformats.org/officeDocument/2006/relationships/oleObject" Target="../embeddings/oleObject112.bin"/><Relationship Id="rId142" Type="http://schemas.openxmlformats.org/officeDocument/2006/relationships/image" Target="../media/image1.png"/><Relationship Id="rId3" Type="http://schemas.openxmlformats.org/officeDocument/2006/relationships/oleObject" Target="../embeddings/oleObject3.bin"/><Relationship Id="rId12" Type="http://schemas.openxmlformats.org/officeDocument/2006/relationships/oleObject" Target="../embeddings/oleObject9.bin"/><Relationship Id="rId17" Type="http://schemas.openxmlformats.org/officeDocument/2006/relationships/oleObject" Target="../embeddings/oleObject14.bin"/><Relationship Id="rId25" Type="http://schemas.openxmlformats.org/officeDocument/2006/relationships/image" Target="../media/image17.emf"/><Relationship Id="rId33" Type="http://schemas.openxmlformats.org/officeDocument/2006/relationships/oleObject" Target="../embeddings/oleObject28.bin"/><Relationship Id="rId38" Type="http://schemas.openxmlformats.org/officeDocument/2006/relationships/oleObject" Target="../embeddings/oleObject33.bin"/><Relationship Id="rId46" Type="http://schemas.openxmlformats.org/officeDocument/2006/relationships/oleObject" Target="../embeddings/oleObject41.bin"/><Relationship Id="rId59" Type="http://schemas.openxmlformats.org/officeDocument/2006/relationships/oleObject" Target="../embeddings/oleObject54.bin"/><Relationship Id="rId67" Type="http://schemas.openxmlformats.org/officeDocument/2006/relationships/oleObject" Target="../embeddings/oleObject60.bin"/><Relationship Id="rId103" Type="http://schemas.openxmlformats.org/officeDocument/2006/relationships/oleObject" Target="../embeddings/oleObject95.bin"/><Relationship Id="rId108" Type="http://schemas.openxmlformats.org/officeDocument/2006/relationships/image" Target="../media/image22.emf"/><Relationship Id="rId116" Type="http://schemas.openxmlformats.org/officeDocument/2006/relationships/oleObject" Target="../embeddings/oleObject107.bin"/><Relationship Id="rId124" Type="http://schemas.openxmlformats.org/officeDocument/2006/relationships/oleObject" Target="../embeddings/oleObject115.bin"/><Relationship Id="rId129" Type="http://schemas.openxmlformats.org/officeDocument/2006/relationships/oleObject" Target="../embeddings/oleObject120.bin"/><Relationship Id="rId137" Type="http://schemas.openxmlformats.org/officeDocument/2006/relationships/oleObject" Target="../embeddings/oleObject128.bin"/><Relationship Id="rId20" Type="http://schemas.openxmlformats.org/officeDocument/2006/relationships/oleObject" Target="../embeddings/oleObject17.bin"/><Relationship Id="rId41" Type="http://schemas.openxmlformats.org/officeDocument/2006/relationships/oleObject" Target="../embeddings/oleObject36.bin"/><Relationship Id="rId54" Type="http://schemas.openxmlformats.org/officeDocument/2006/relationships/oleObject" Target="../embeddings/oleObject49.bin"/><Relationship Id="rId62" Type="http://schemas.openxmlformats.org/officeDocument/2006/relationships/image" Target="../media/image20.emf"/><Relationship Id="rId70" Type="http://schemas.openxmlformats.org/officeDocument/2006/relationships/oleObject" Target="../embeddings/oleObject63.bin"/><Relationship Id="rId75" Type="http://schemas.openxmlformats.org/officeDocument/2006/relationships/oleObject" Target="../embeddings/oleObject68.bin"/><Relationship Id="rId83" Type="http://schemas.openxmlformats.org/officeDocument/2006/relationships/image" Target="../media/image21.emf"/><Relationship Id="rId88" Type="http://schemas.openxmlformats.org/officeDocument/2006/relationships/oleObject" Target="../embeddings/oleObject80.bin"/><Relationship Id="rId91" Type="http://schemas.openxmlformats.org/officeDocument/2006/relationships/oleObject" Target="../embeddings/oleObject83.bin"/><Relationship Id="rId96" Type="http://schemas.openxmlformats.org/officeDocument/2006/relationships/oleObject" Target="../embeddings/oleObject88.bin"/><Relationship Id="rId111" Type="http://schemas.openxmlformats.org/officeDocument/2006/relationships/oleObject" Target="../embeddings/oleObject102.bin"/><Relationship Id="rId132" Type="http://schemas.openxmlformats.org/officeDocument/2006/relationships/oleObject" Target="../embeddings/oleObject123.bin"/><Relationship Id="rId140" Type="http://schemas.openxmlformats.org/officeDocument/2006/relationships/oleObject" Target="../embeddings/oleObject131.bin"/><Relationship Id="rId1" Type="http://schemas.openxmlformats.org/officeDocument/2006/relationships/vmlDrawing" Target="../drawings/vmlDrawing2.vml"/><Relationship Id="rId6" Type="http://schemas.openxmlformats.org/officeDocument/2006/relationships/image" Target="../media/image15.emf"/><Relationship Id="rId15" Type="http://schemas.openxmlformats.org/officeDocument/2006/relationships/oleObject" Target="../embeddings/oleObject12.bin"/><Relationship Id="rId23" Type="http://schemas.openxmlformats.org/officeDocument/2006/relationships/oleObject" Target="../embeddings/oleObject20.bin"/><Relationship Id="rId28" Type="http://schemas.openxmlformats.org/officeDocument/2006/relationships/oleObject" Target="../embeddings/oleObject24.bin"/><Relationship Id="rId36" Type="http://schemas.openxmlformats.org/officeDocument/2006/relationships/oleObject" Target="../embeddings/oleObject31.bin"/><Relationship Id="rId49" Type="http://schemas.openxmlformats.org/officeDocument/2006/relationships/oleObject" Target="../embeddings/oleObject44.bin"/><Relationship Id="rId57" Type="http://schemas.openxmlformats.org/officeDocument/2006/relationships/oleObject" Target="../embeddings/oleObject52.bin"/><Relationship Id="rId106" Type="http://schemas.openxmlformats.org/officeDocument/2006/relationships/oleObject" Target="../embeddings/oleObject98.bin"/><Relationship Id="rId114" Type="http://schemas.openxmlformats.org/officeDocument/2006/relationships/oleObject" Target="../embeddings/oleObject105.bin"/><Relationship Id="rId119" Type="http://schemas.openxmlformats.org/officeDocument/2006/relationships/oleObject" Target="../embeddings/oleObject110.bin"/><Relationship Id="rId127" Type="http://schemas.openxmlformats.org/officeDocument/2006/relationships/oleObject" Target="../embeddings/oleObject118.bin"/><Relationship Id="rId10" Type="http://schemas.openxmlformats.org/officeDocument/2006/relationships/oleObject" Target="../embeddings/oleObject7.bin"/><Relationship Id="rId31" Type="http://schemas.openxmlformats.org/officeDocument/2006/relationships/oleObject" Target="../embeddings/oleObject27.bin"/><Relationship Id="rId44" Type="http://schemas.openxmlformats.org/officeDocument/2006/relationships/oleObject" Target="../embeddings/oleObject39.bin"/><Relationship Id="rId52" Type="http://schemas.openxmlformats.org/officeDocument/2006/relationships/oleObject" Target="../embeddings/oleObject47.bin"/><Relationship Id="rId60" Type="http://schemas.openxmlformats.org/officeDocument/2006/relationships/image" Target="../media/image19.emf"/><Relationship Id="rId65" Type="http://schemas.openxmlformats.org/officeDocument/2006/relationships/oleObject" Target="../embeddings/oleObject58.bin"/><Relationship Id="rId73" Type="http://schemas.openxmlformats.org/officeDocument/2006/relationships/oleObject" Target="../embeddings/oleObject66.bin"/><Relationship Id="rId78" Type="http://schemas.openxmlformats.org/officeDocument/2006/relationships/oleObject" Target="../embeddings/oleObject71.bin"/><Relationship Id="rId81" Type="http://schemas.openxmlformats.org/officeDocument/2006/relationships/oleObject" Target="../embeddings/oleObject74.bin"/><Relationship Id="rId86" Type="http://schemas.openxmlformats.org/officeDocument/2006/relationships/oleObject" Target="../embeddings/oleObject78.bin"/><Relationship Id="rId94" Type="http://schemas.openxmlformats.org/officeDocument/2006/relationships/oleObject" Target="../embeddings/oleObject86.bin"/><Relationship Id="rId99" Type="http://schemas.openxmlformats.org/officeDocument/2006/relationships/oleObject" Target="../embeddings/oleObject91.bin"/><Relationship Id="rId101" Type="http://schemas.openxmlformats.org/officeDocument/2006/relationships/oleObject" Target="../embeddings/oleObject93.bin"/><Relationship Id="rId122" Type="http://schemas.openxmlformats.org/officeDocument/2006/relationships/oleObject" Target="../embeddings/oleObject113.bin"/><Relationship Id="rId130" Type="http://schemas.openxmlformats.org/officeDocument/2006/relationships/oleObject" Target="../embeddings/oleObject121.bin"/><Relationship Id="rId135" Type="http://schemas.openxmlformats.org/officeDocument/2006/relationships/oleObject" Target="../embeddings/oleObject126.bin"/><Relationship Id="rId4" Type="http://schemas.openxmlformats.org/officeDocument/2006/relationships/image" Target="../media/image14.emf"/><Relationship Id="rId9" Type="http://schemas.openxmlformats.org/officeDocument/2006/relationships/image" Target="../media/image16.emf"/><Relationship Id="rId13" Type="http://schemas.openxmlformats.org/officeDocument/2006/relationships/oleObject" Target="../embeddings/oleObject10.bin"/><Relationship Id="rId18" Type="http://schemas.openxmlformats.org/officeDocument/2006/relationships/oleObject" Target="../embeddings/oleObject15.bin"/><Relationship Id="rId39" Type="http://schemas.openxmlformats.org/officeDocument/2006/relationships/oleObject" Target="../embeddings/oleObject34.bin"/><Relationship Id="rId109" Type="http://schemas.openxmlformats.org/officeDocument/2006/relationships/oleObject" Target="../embeddings/oleObject100.bin"/><Relationship Id="rId34" Type="http://schemas.openxmlformats.org/officeDocument/2006/relationships/oleObject" Target="../embeddings/oleObject29.bin"/><Relationship Id="rId50" Type="http://schemas.openxmlformats.org/officeDocument/2006/relationships/oleObject" Target="../embeddings/oleObject45.bin"/><Relationship Id="rId55" Type="http://schemas.openxmlformats.org/officeDocument/2006/relationships/oleObject" Target="../embeddings/oleObject50.bin"/><Relationship Id="rId76" Type="http://schemas.openxmlformats.org/officeDocument/2006/relationships/oleObject" Target="../embeddings/oleObject69.bin"/><Relationship Id="rId97" Type="http://schemas.openxmlformats.org/officeDocument/2006/relationships/oleObject" Target="../embeddings/oleObject89.bin"/><Relationship Id="rId104" Type="http://schemas.openxmlformats.org/officeDocument/2006/relationships/oleObject" Target="../embeddings/oleObject96.bin"/><Relationship Id="rId120" Type="http://schemas.openxmlformats.org/officeDocument/2006/relationships/oleObject" Target="../embeddings/oleObject111.bin"/><Relationship Id="rId125" Type="http://schemas.openxmlformats.org/officeDocument/2006/relationships/oleObject" Target="../embeddings/oleObject116.bin"/><Relationship Id="rId141" Type="http://schemas.openxmlformats.org/officeDocument/2006/relationships/oleObject" Target="../embeddings/oleObject132.bin"/><Relationship Id="rId7" Type="http://schemas.openxmlformats.org/officeDocument/2006/relationships/oleObject" Target="../embeddings/oleObject5.bin"/><Relationship Id="rId71" Type="http://schemas.openxmlformats.org/officeDocument/2006/relationships/oleObject" Target="../embeddings/oleObject64.bin"/><Relationship Id="rId92" Type="http://schemas.openxmlformats.org/officeDocument/2006/relationships/oleObject" Target="../embeddings/oleObject84.bin"/><Relationship Id="rId2" Type="http://schemas.openxmlformats.org/officeDocument/2006/relationships/slideLayout" Target="../slideLayouts/slideLayout12.xml"/><Relationship Id="rId29" Type="http://schemas.openxmlformats.org/officeDocument/2006/relationships/oleObject" Target="../embeddings/oleObject25.bin"/><Relationship Id="rId24" Type="http://schemas.openxmlformats.org/officeDocument/2006/relationships/oleObject" Target="../embeddings/oleObject21.bin"/><Relationship Id="rId40" Type="http://schemas.openxmlformats.org/officeDocument/2006/relationships/oleObject" Target="../embeddings/oleObject35.bin"/><Relationship Id="rId45" Type="http://schemas.openxmlformats.org/officeDocument/2006/relationships/oleObject" Target="../embeddings/oleObject40.bin"/><Relationship Id="rId66" Type="http://schemas.openxmlformats.org/officeDocument/2006/relationships/oleObject" Target="../embeddings/oleObject59.bin"/><Relationship Id="rId87" Type="http://schemas.openxmlformats.org/officeDocument/2006/relationships/oleObject" Target="../embeddings/oleObject79.bin"/><Relationship Id="rId110" Type="http://schemas.openxmlformats.org/officeDocument/2006/relationships/oleObject" Target="../embeddings/oleObject101.bin"/><Relationship Id="rId115" Type="http://schemas.openxmlformats.org/officeDocument/2006/relationships/oleObject" Target="../embeddings/oleObject106.bin"/><Relationship Id="rId131" Type="http://schemas.openxmlformats.org/officeDocument/2006/relationships/oleObject" Target="../embeddings/oleObject122.bin"/><Relationship Id="rId136" Type="http://schemas.openxmlformats.org/officeDocument/2006/relationships/oleObject" Target="../embeddings/oleObject127.bin"/><Relationship Id="rId61" Type="http://schemas.openxmlformats.org/officeDocument/2006/relationships/oleObject" Target="../embeddings/oleObject55.bin"/><Relationship Id="rId82" Type="http://schemas.openxmlformats.org/officeDocument/2006/relationships/oleObject" Target="../embeddings/oleObject75.bin"/><Relationship Id="rId19" Type="http://schemas.openxmlformats.org/officeDocument/2006/relationships/oleObject" Target="../embeddings/oleObject16.bin"/><Relationship Id="rId14" Type="http://schemas.openxmlformats.org/officeDocument/2006/relationships/oleObject" Target="../embeddings/oleObject11.bin"/><Relationship Id="rId30" Type="http://schemas.openxmlformats.org/officeDocument/2006/relationships/oleObject" Target="../embeddings/oleObject26.bin"/><Relationship Id="rId35" Type="http://schemas.openxmlformats.org/officeDocument/2006/relationships/oleObject" Target="../embeddings/oleObject30.bin"/><Relationship Id="rId56" Type="http://schemas.openxmlformats.org/officeDocument/2006/relationships/oleObject" Target="../embeddings/oleObject51.bin"/><Relationship Id="rId77" Type="http://schemas.openxmlformats.org/officeDocument/2006/relationships/oleObject" Target="../embeddings/oleObject70.bin"/><Relationship Id="rId100" Type="http://schemas.openxmlformats.org/officeDocument/2006/relationships/oleObject" Target="../embeddings/oleObject92.bin"/><Relationship Id="rId105" Type="http://schemas.openxmlformats.org/officeDocument/2006/relationships/oleObject" Target="../embeddings/oleObject97.bin"/><Relationship Id="rId126" Type="http://schemas.openxmlformats.org/officeDocument/2006/relationships/oleObject" Target="../embeddings/oleObject117.bin"/></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5.jpe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 xmlns:a16="http://schemas.microsoft.com/office/drawing/2014/main" id="{ACBEF02D-A005-41F5-AA1F-2CF9CFD85482}"/>
              </a:ext>
            </a:extLst>
          </p:cNvPr>
          <p:cNvSpPr txBox="1">
            <a:spLocks noChangeArrowheads="1"/>
          </p:cNvSpPr>
          <p:nvPr/>
        </p:nvSpPr>
        <p:spPr bwMode="auto">
          <a:xfrm>
            <a:off x="381000" y="2990850"/>
            <a:ext cx="8382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30" name="TextBox 4">
            <a:extLst>
              <a:ext uri="{FF2B5EF4-FFF2-40B4-BE49-F238E27FC236}">
                <a16:creationId xmlns="" xmlns:a16="http://schemas.microsoft.com/office/drawing/2014/main" id="{C1DEC496-B31C-4B96-BFC4-686869BAC738}"/>
              </a:ext>
            </a:extLst>
          </p:cNvPr>
          <p:cNvSpPr txBox="1">
            <a:spLocks noChangeArrowheads="1"/>
          </p:cNvSpPr>
          <p:nvPr/>
        </p:nvSpPr>
        <p:spPr bwMode="auto">
          <a:xfrm>
            <a:off x="1828800" y="5150638"/>
            <a:ext cx="571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smtClean="0">
                <a:solidFill>
                  <a:srgbClr val="1909E5"/>
                </a:solidFill>
                <a:latin typeface="Times New Roman" panose="02020603050405020304" pitchFamily="18" charset="0"/>
                <a:cs typeface="Times New Roman" panose="02020603050405020304" pitchFamily="18" charset="0"/>
              </a:rPr>
              <a:t>GV: </a:t>
            </a:r>
            <a:r>
              <a:rPr lang="en-US" altLang="en-US" sz="2800" b="1" dirty="0" smtClean="0">
                <a:solidFill>
                  <a:srgbClr val="1909E5"/>
                </a:solidFill>
                <a:latin typeface="Times New Roman" panose="02020603050405020304" pitchFamily="18" charset="0"/>
                <a:cs typeface="Times New Roman" panose="02020603050405020304" pitchFamily="18" charset="0"/>
              </a:rPr>
              <a:t>NGUYỄN PHƯƠNG HÀ</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2109012871"/>
      </p:ext>
    </p:extLst>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73. VỊ TRÍ CỦA </a:t>
            </a:r>
            <a:r>
              <a:rPr lang="en-US" sz="3600" b="1" dirty="0" smtClean="0">
                <a:solidFill>
                  <a:srgbClr val="1909E5"/>
                </a:solidFill>
                <a:latin typeface="Times New Roman" pitchFamily="18" charset="0"/>
                <a:cs typeface="Times New Roman" pitchFamily="18" charset="0"/>
              </a:rPr>
              <a:t>KL </a:t>
            </a:r>
            <a:r>
              <a:rPr lang="en-US" sz="3600" b="1" dirty="0">
                <a:solidFill>
                  <a:srgbClr val="1909E5"/>
                </a:solidFill>
                <a:latin typeface="Times New Roman" pitchFamily="18" charset="0"/>
                <a:cs typeface="Times New Roman" pitchFamily="18" charset="0"/>
              </a:rPr>
              <a:t>TRONG </a:t>
            </a:r>
            <a:r>
              <a:rPr lang="en-US" sz="3600" b="1" dirty="0" smtClean="0">
                <a:solidFill>
                  <a:srgbClr val="1909E5"/>
                </a:solidFill>
                <a:latin typeface="Times New Roman" pitchFamily="18" charset="0"/>
                <a:cs typeface="Times New Roman" pitchFamily="18" charset="0"/>
              </a:rPr>
              <a:t>BTH</a:t>
            </a:r>
          </a:p>
          <a:p>
            <a:pPr algn="ctr">
              <a:defRPr/>
            </a:pPr>
            <a:r>
              <a:rPr lang="en-US" sz="3600" b="1" dirty="0" smtClean="0">
                <a:solidFill>
                  <a:srgbClr val="1909E5"/>
                </a:solidFill>
                <a:latin typeface="Times New Roman" pitchFamily="18" charset="0"/>
                <a:cs typeface="Times New Roman" pitchFamily="18" charset="0"/>
              </a:rPr>
              <a:t>  CẤU TẠO CỦA KIM LOẠI</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xmlns=""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xmlns=""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xmlns=""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1822985"/>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423182"/>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450048"/>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1865273"/>
            <a:ext cx="678819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Vị</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trong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bảng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tuần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hoàn</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1840448"/>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427945"/>
            <a:ext cx="674687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Cấu tạo của kim loại</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440645"/>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xmlns=""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xmlns=""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xmlns="" id="{1E22E3C9-81D5-44E1-9491-8109F2E79B3F}"/>
              </a:ext>
            </a:extLst>
          </p:cNvPr>
          <p:cNvSpPr>
            <a:spLocks noChangeShapeType="1"/>
          </p:cNvSpPr>
          <p:nvPr/>
        </p:nvSpPr>
        <p:spPr bwMode="auto">
          <a:xfrm>
            <a:off x="1108074" y="4074657"/>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xmlns="" id="{460854DE-AC73-446A-A3E9-61D3036B91F1}"/>
              </a:ext>
            </a:extLst>
          </p:cNvPr>
          <p:cNvGrpSpPr>
            <a:grpSpLocks/>
          </p:cNvGrpSpPr>
          <p:nvPr/>
        </p:nvGrpSpPr>
        <p:grpSpPr bwMode="auto">
          <a:xfrm>
            <a:off x="422275" y="5034196"/>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xmlns=""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xmlns=""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xmlns=""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xmlns="" id="{9E4B9333-9608-4464-B129-57EF0DFA50C7}"/>
              </a:ext>
            </a:extLst>
          </p:cNvPr>
          <p:cNvSpPr txBox="1">
            <a:spLocks noChangeArrowheads="1"/>
          </p:cNvSpPr>
          <p:nvPr/>
        </p:nvSpPr>
        <p:spPr bwMode="auto">
          <a:xfrm>
            <a:off x="1165766" y="5038959"/>
            <a:ext cx="2990310"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Liên kết kim loại</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xmlns="" id="{67E0F8B4-B5F6-4BE9-9FF8-1AA397206AC3}"/>
              </a:ext>
            </a:extLst>
          </p:cNvPr>
          <p:cNvSpPr txBox="1">
            <a:spLocks noChangeArrowheads="1"/>
          </p:cNvSpPr>
          <p:nvPr/>
        </p:nvSpPr>
        <p:spPr bwMode="gray">
          <a:xfrm>
            <a:off x="623972" y="5051659"/>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a16="http://schemas.microsoft.com/office/drawing/2014/main" xmlns="" id="{784DECAF-23A5-4BBE-84CA-D31B9B50B4C5}"/>
              </a:ext>
            </a:extLst>
          </p:cNvPr>
          <p:cNvSpPr>
            <a:spLocks noChangeShapeType="1"/>
          </p:cNvSpPr>
          <p:nvPr/>
        </p:nvSpPr>
        <p:spPr bwMode="auto">
          <a:xfrm>
            <a:off x="1108074" y="565578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468396"/>
            <a:ext cx="8610600" cy="2862322"/>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vị trí của kim loại trong bảng tuần hoàn.</a:t>
            </a: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Giải thích được cấu tạo của nguyên tử kim loại và liên kết kim loại. </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xmlns=""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400373"/>
            <a:ext cx="8610600" cy="3077766"/>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a:t>
            </a:r>
            <a:r>
              <a:rPr lang="vi-VN" sz="2800" dirty="0" smtClean="0">
                <a:solidFill>
                  <a:srgbClr val="002060"/>
                </a:solidFill>
                <a:latin typeface="Times New Roman" pitchFamily="18" charset="0"/>
                <a:cs typeface="Times New Roman" pitchFamily="18" charset="0"/>
              </a:rPr>
              <a:t>hóa </a:t>
            </a:r>
            <a:r>
              <a:rPr lang="vi-VN" sz="2800" dirty="0">
                <a:solidFill>
                  <a:srgbClr val="002060"/>
                </a:solidFill>
                <a:latin typeface="Times New Roman" pitchFamily="18" charset="0"/>
                <a:cs typeface="Times New Roman" pitchFamily="18" charset="0"/>
              </a:rPr>
              <a:t>trị, tính chất của nguyên tử kim loại.</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được bài tập có nội dung liên quan đến tính chất của nguyên tử kim loại</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Line 2"/>
          <p:cNvSpPr>
            <a:spLocks noChangeShapeType="1"/>
          </p:cNvSpPr>
          <p:nvPr/>
        </p:nvSpPr>
        <p:spPr bwMode="auto">
          <a:xfrm>
            <a:off x="6019800" y="2209800"/>
            <a:ext cx="457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7171" name="Picture 3" descr="884512525080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5460" name="Line 4"/>
          <p:cNvSpPr>
            <a:spLocks noChangeShapeType="1"/>
          </p:cNvSpPr>
          <p:nvPr/>
        </p:nvSpPr>
        <p:spPr bwMode="auto">
          <a:xfrm>
            <a:off x="6019800" y="2209800"/>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1" name="Line 5"/>
          <p:cNvSpPr>
            <a:spLocks noChangeShapeType="1"/>
          </p:cNvSpPr>
          <p:nvPr/>
        </p:nvSpPr>
        <p:spPr bwMode="auto">
          <a:xfrm>
            <a:off x="6477000" y="2743200"/>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2" name="Line 6"/>
          <p:cNvSpPr>
            <a:spLocks noChangeShapeType="1"/>
          </p:cNvSpPr>
          <p:nvPr/>
        </p:nvSpPr>
        <p:spPr bwMode="auto">
          <a:xfrm>
            <a:off x="7391400" y="3773488"/>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3" name="Line 7"/>
          <p:cNvSpPr>
            <a:spLocks noChangeShapeType="1"/>
          </p:cNvSpPr>
          <p:nvPr/>
        </p:nvSpPr>
        <p:spPr bwMode="auto">
          <a:xfrm>
            <a:off x="6934200" y="3240088"/>
            <a:ext cx="457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4" name="Line 8"/>
          <p:cNvSpPr>
            <a:spLocks noChangeShapeType="1"/>
          </p:cNvSpPr>
          <p:nvPr/>
        </p:nvSpPr>
        <p:spPr bwMode="auto">
          <a:xfrm>
            <a:off x="6934200" y="27432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5" name="Line 9"/>
          <p:cNvSpPr>
            <a:spLocks noChangeShapeType="1"/>
          </p:cNvSpPr>
          <p:nvPr/>
        </p:nvSpPr>
        <p:spPr bwMode="auto">
          <a:xfrm>
            <a:off x="6477000" y="22098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6" name="Line 10"/>
          <p:cNvSpPr>
            <a:spLocks noChangeShapeType="1"/>
          </p:cNvSpPr>
          <p:nvPr/>
        </p:nvSpPr>
        <p:spPr bwMode="auto">
          <a:xfrm>
            <a:off x="7848600" y="38100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7" name="Line 11"/>
          <p:cNvSpPr>
            <a:spLocks noChangeShapeType="1"/>
          </p:cNvSpPr>
          <p:nvPr/>
        </p:nvSpPr>
        <p:spPr bwMode="auto">
          <a:xfrm>
            <a:off x="7391400" y="3240088"/>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8" name="Line 12"/>
          <p:cNvSpPr>
            <a:spLocks noChangeShapeType="1"/>
          </p:cNvSpPr>
          <p:nvPr/>
        </p:nvSpPr>
        <p:spPr bwMode="auto">
          <a:xfrm>
            <a:off x="1905000" y="5105400"/>
            <a:ext cx="0" cy="1066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69" name="Line 13"/>
          <p:cNvSpPr>
            <a:spLocks noChangeShapeType="1"/>
          </p:cNvSpPr>
          <p:nvPr/>
        </p:nvSpPr>
        <p:spPr bwMode="auto">
          <a:xfrm>
            <a:off x="8763000" y="5105400"/>
            <a:ext cx="0" cy="1066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0" name="Line 14"/>
          <p:cNvSpPr>
            <a:spLocks noChangeShapeType="1"/>
          </p:cNvSpPr>
          <p:nvPr/>
        </p:nvSpPr>
        <p:spPr bwMode="auto">
          <a:xfrm>
            <a:off x="1905000" y="6172200"/>
            <a:ext cx="6858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1" name="Line 15"/>
          <p:cNvSpPr>
            <a:spLocks noChangeShapeType="1"/>
          </p:cNvSpPr>
          <p:nvPr/>
        </p:nvSpPr>
        <p:spPr bwMode="auto">
          <a:xfrm>
            <a:off x="1905000" y="5105400"/>
            <a:ext cx="6858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2" name="Line 16"/>
          <p:cNvSpPr>
            <a:spLocks noChangeShapeType="1"/>
          </p:cNvSpPr>
          <p:nvPr/>
        </p:nvSpPr>
        <p:spPr bwMode="auto">
          <a:xfrm>
            <a:off x="1447800" y="2514600"/>
            <a:ext cx="4572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3" name="Line 17"/>
          <p:cNvSpPr>
            <a:spLocks noChangeShapeType="1"/>
          </p:cNvSpPr>
          <p:nvPr/>
        </p:nvSpPr>
        <p:spPr bwMode="auto">
          <a:xfrm>
            <a:off x="5105400" y="4343400"/>
            <a:ext cx="27432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4" name="Line 18"/>
          <p:cNvSpPr>
            <a:spLocks noChangeShapeType="1"/>
          </p:cNvSpPr>
          <p:nvPr/>
        </p:nvSpPr>
        <p:spPr bwMode="auto">
          <a:xfrm>
            <a:off x="533400" y="4876800"/>
            <a:ext cx="45720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5" name="Line 19"/>
          <p:cNvSpPr>
            <a:spLocks noChangeShapeType="1"/>
          </p:cNvSpPr>
          <p:nvPr/>
        </p:nvSpPr>
        <p:spPr bwMode="auto">
          <a:xfrm>
            <a:off x="6019800" y="2209800"/>
            <a:ext cx="0" cy="3048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6" name="Line 20"/>
          <p:cNvSpPr>
            <a:spLocks noChangeShapeType="1"/>
          </p:cNvSpPr>
          <p:nvPr/>
        </p:nvSpPr>
        <p:spPr bwMode="auto">
          <a:xfrm>
            <a:off x="5105400" y="4343400"/>
            <a:ext cx="0" cy="533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7" name="Line 21"/>
          <p:cNvSpPr>
            <a:spLocks noChangeShapeType="1"/>
          </p:cNvSpPr>
          <p:nvPr/>
        </p:nvSpPr>
        <p:spPr bwMode="auto">
          <a:xfrm>
            <a:off x="1447800" y="1676400"/>
            <a:ext cx="0" cy="8382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8" name="Line 22"/>
          <p:cNvSpPr>
            <a:spLocks noChangeShapeType="1"/>
          </p:cNvSpPr>
          <p:nvPr/>
        </p:nvSpPr>
        <p:spPr bwMode="auto">
          <a:xfrm>
            <a:off x="533400" y="1676400"/>
            <a:ext cx="0" cy="320040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5479" name="Line 23"/>
          <p:cNvSpPr>
            <a:spLocks noChangeShapeType="1"/>
          </p:cNvSpPr>
          <p:nvPr/>
        </p:nvSpPr>
        <p:spPr bwMode="auto">
          <a:xfrm>
            <a:off x="533400" y="1676400"/>
            <a:ext cx="914400" cy="0"/>
          </a:xfrm>
          <a:prstGeom prst="line">
            <a:avLst/>
          </a:prstGeom>
          <a:noFill/>
          <a:ln w="571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25"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7" name="TextBox 1"/>
          <p:cNvSpPr txBox="1">
            <a:spLocks noChangeArrowheads="1"/>
          </p:cNvSpPr>
          <p:nvPr/>
        </p:nvSpPr>
        <p:spPr bwMode="auto">
          <a:xfrm>
            <a:off x="84160" y="166576"/>
            <a:ext cx="8983640"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1. </a:t>
            </a:r>
            <a:r>
              <a:rPr lang="en-US" sz="3200" b="1" dirty="0" err="1">
                <a:solidFill>
                  <a:schemeClr val="bg1"/>
                </a:solidFill>
                <a:latin typeface="Times New Roman" pitchFamily="18" charset="0"/>
                <a:cs typeface="Times New Roman" pitchFamily="18" charset="0"/>
              </a:rPr>
              <a:t>Vị</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trí</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trong</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bảng</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tuần</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hoàn</a:t>
            </a:r>
            <a:endParaRPr lang="en-US" sz="3200" b="1" dirty="0">
              <a:solidFill>
                <a:schemeClr val="bg1"/>
              </a:solidFill>
              <a:latin typeface="Times New Roman" pitchFamily="18" charset="0"/>
              <a:cs typeface="Times New Roman" pitchFamily="18" charset="0"/>
            </a:endParaRPr>
          </a:p>
        </p:txBody>
      </p:sp>
      <p:sp>
        <p:nvSpPr>
          <p:cNvPr id="28" name="Rounded Rectangle 27"/>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9" name="Rounded Rectangle 28"/>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1289315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5478"/>
                                        </p:tgtEl>
                                        <p:attrNameLst>
                                          <p:attrName>style.visibility</p:attrName>
                                        </p:attrNameLst>
                                      </p:cBhvr>
                                      <p:to>
                                        <p:strVal val="visible"/>
                                      </p:to>
                                    </p:set>
                                    <p:animEffect transition="in" filter="blinds(horizontal)">
                                      <p:cBhvr>
                                        <p:cTn id="7" dur="500"/>
                                        <p:tgtEl>
                                          <p:spTgt spid="27547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75479"/>
                                        </p:tgtEl>
                                        <p:attrNameLst>
                                          <p:attrName>style.visibility</p:attrName>
                                        </p:attrNameLst>
                                      </p:cBhvr>
                                      <p:to>
                                        <p:strVal val="visible"/>
                                      </p:to>
                                    </p:set>
                                    <p:animEffect transition="in" filter="blinds(horizontal)">
                                      <p:cBhvr>
                                        <p:cTn id="10" dur="500"/>
                                        <p:tgtEl>
                                          <p:spTgt spid="27547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75477"/>
                                        </p:tgtEl>
                                        <p:attrNameLst>
                                          <p:attrName>style.visibility</p:attrName>
                                        </p:attrNameLst>
                                      </p:cBhvr>
                                      <p:to>
                                        <p:strVal val="visible"/>
                                      </p:to>
                                    </p:set>
                                    <p:animEffect transition="in" filter="blinds(horizontal)">
                                      <p:cBhvr>
                                        <p:cTn id="13" dur="500"/>
                                        <p:tgtEl>
                                          <p:spTgt spid="27547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75472"/>
                                        </p:tgtEl>
                                        <p:attrNameLst>
                                          <p:attrName>style.visibility</p:attrName>
                                        </p:attrNameLst>
                                      </p:cBhvr>
                                      <p:to>
                                        <p:strVal val="visible"/>
                                      </p:to>
                                    </p:set>
                                    <p:animEffect transition="in" filter="blinds(horizontal)">
                                      <p:cBhvr>
                                        <p:cTn id="16" dur="500"/>
                                        <p:tgtEl>
                                          <p:spTgt spid="27547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75475"/>
                                        </p:tgtEl>
                                        <p:attrNameLst>
                                          <p:attrName>style.visibility</p:attrName>
                                        </p:attrNameLst>
                                      </p:cBhvr>
                                      <p:to>
                                        <p:strVal val="visible"/>
                                      </p:to>
                                    </p:set>
                                    <p:animEffect transition="in" filter="blinds(horizontal)">
                                      <p:cBhvr>
                                        <p:cTn id="19" dur="500"/>
                                        <p:tgtEl>
                                          <p:spTgt spid="27547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75460"/>
                                        </p:tgtEl>
                                        <p:attrNameLst>
                                          <p:attrName>style.visibility</p:attrName>
                                        </p:attrNameLst>
                                      </p:cBhvr>
                                      <p:to>
                                        <p:strVal val="visible"/>
                                      </p:to>
                                    </p:set>
                                    <p:animEffect transition="in" filter="blinds(horizontal)">
                                      <p:cBhvr>
                                        <p:cTn id="22" dur="500"/>
                                        <p:tgtEl>
                                          <p:spTgt spid="27546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75465"/>
                                        </p:tgtEl>
                                        <p:attrNameLst>
                                          <p:attrName>style.visibility</p:attrName>
                                        </p:attrNameLst>
                                      </p:cBhvr>
                                      <p:to>
                                        <p:strVal val="visible"/>
                                      </p:to>
                                    </p:set>
                                    <p:animEffect transition="in" filter="blinds(horizontal)">
                                      <p:cBhvr>
                                        <p:cTn id="25" dur="500"/>
                                        <p:tgtEl>
                                          <p:spTgt spid="27546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75461"/>
                                        </p:tgtEl>
                                        <p:attrNameLst>
                                          <p:attrName>style.visibility</p:attrName>
                                        </p:attrNameLst>
                                      </p:cBhvr>
                                      <p:to>
                                        <p:strVal val="visible"/>
                                      </p:to>
                                    </p:set>
                                    <p:animEffect transition="in" filter="blinds(horizontal)">
                                      <p:cBhvr>
                                        <p:cTn id="28" dur="500"/>
                                        <p:tgtEl>
                                          <p:spTgt spid="27546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75464"/>
                                        </p:tgtEl>
                                        <p:attrNameLst>
                                          <p:attrName>style.visibility</p:attrName>
                                        </p:attrNameLst>
                                      </p:cBhvr>
                                      <p:to>
                                        <p:strVal val="visible"/>
                                      </p:to>
                                    </p:set>
                                    <p:animEffect transition="in" filter="blinds(horizontal)">
                                      <p:cBhvr>
                                        <p:cTn id="31" dur="500"/>
                                        <p:tgtEl>
                                          <p:spTgt spid="275464"/>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75463"/>
                                        </p:tgtEl>
                                        <p:attrNameLst>
                                          <p:attrName>style.visibility</p:attrName>
                                        </p:attrNameLst>
                                      </p:cBhvr>
                                      <p:to>
                                        <p:strVal val="visible"/>
                                      </p:to>
                                    </p:set>
                                    <p:animEffect transition="in" filter="blinds(horizontal)">
                                      <p:cBhvr>
                                        <p:cTn id="34" dur="500"/>
                                        <p:tgtEl>
                                          <p:spTgt spid="27546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75467"/>
                                        </p:tgtEl>
                                        <p:attrNameLst>
                                          <p:attrName>style.visibility</p:attrName>
                                        </p:attrNameLst>
                                      </p:cBhvr>
                                      <p:to>
                                        <p:strVal val="visible"/>
                                      </p:to>
                                    </p:set>
                                    <p:animEffect transition="in" filter="blinds(horizontal)">
                                      <p:cBhvr>
                                        <p:cTn id="37" dur="500"/>
                                        <p:tgtEl>
                                          <p:spTgt spid="27546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75462"/>
                                        </p:tgtEl>
                                        <p:attrNameLst>
                                          <p:attrName>style.visibility</p:attrName>
                                        </p:attrNameLst>
                                      </p:cBhvr>
                                      <p:to>
                                        <p:strVal val="visible"/>
                                      </p:to>
                                    </p:set>
                                    <p:animEffect transition="in" filter="blinds(horizontal)">
                                      <p:cBhvr>
                                        <p:cTn id="40" dur="500"/>
                                        <p:tgtEl>
                                          <p:spTgt spid="275462"/>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75466"/>
                                        </p:tgtEl>
                                        <p:attrNameLst>
                                          <p:attrName>style.visibility</p:attrName>
                                        </p:attrNameLst>
                                      </p:cBhvr>
                                      <p:to>
                                        <p:strVal val="visible"/>
                                      </p:to>
                                    </p:set>
                                    <p:animEffect transition="in" filter="blinds(horizontal)">
                                      <p:cBhvr>
                                        <p:cTn id="43" dur="500"/>
                                        <p:tgtEl>
                                          <p:spTgt spid="27546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75473"/>
                                        </p:tgtEl>
                                        <p:attrNameLst>
                                          <p:attrName>style.visibility</p:attrName>
                                        </p:attrNameLst>
                                      </p:cBhvr>
                                      <p:to>
                                        <p:strVal val="visible"/>
                                      </p:to>
                                    </p:set>
                                    <p:animEffect transition="in" filter="blinds(horizontal)">
                                      <p:cBhvr>
                                        <p:cTn id="46" dur="500"/>
                                        <p:tgtEl>
                                          <p:spTgt spid="275473"/>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275474"/>
                                        </p:tgtEl>
                                        <p:attrNameLst>
                                          <p:attrName>style.visibility</p:attrName>
                                        </p:attrNameLst>
                                      </p:cBhvr>
                                      <p:to>
                                        <p:strVal val="visible"/>
                                      </p:to>
                                    </p:set>
                                    <p:animEffect transition="in" filter="blinds(horizontal)">
                                      <p:cBhvr>
                                        <p:cTn id="49" dur="500"/>
                                        <p:tgtEl>
                                          <p:spTgt spid="275474"/>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75476"/>
                                        </p:tgtEl>
                                        <p:attrNameLst>
                                          <p:attrName>style.visibility</p:attrName>
                                        </p:attrNameLst>
                                      </p:cBhvr>
                                      <p:to>
                                        <p:strVal val="visible"/>
                                      </p:to>
                                    </p:set>
                                    <p:animEffect transition="in" filter="blinds(horizontal)">
                                      <p:cBhvr>
                                        <p:cTn id="52" dur="500"/>
                                        <p:tgtEl>
                                          <p:spTgt spid="275476"/>
                                        </p:tgtEl>
                                      </p:cBhvr>
                                    </p:animEffect>
                                  </p:childTnLst>
                                </p:cTn>
                              </p:par>
                            </p:childTnLst>
                          </p:cTn>
                        </p:par>
                        <p:par>
                          <p:cTn id="53" fill="hold" nodeType="afterGroup">
                            <p:stCondLst>
                              <p:cond delay="500"/>
                            </p:stCondLst>
                            <p:childTnLst>
                              <p:par>
                                <p:cTn id="54" presetID="3" presetClass="entr" presetSubtype="10" fill="hold" grpId="0" nodeType="afterEffect">
                                  <p:stCondLst>
                                    <p:cond delay="0"/>
                                  </p:stCondLst>
                                  <p:childTnLst>
                                    <p:set>
                                      <p:cBhvr>
                                        <p:cTn id="55" dur="1" fill="hold">
                                          <p:stCondLst>
                                            <p:cond delay="0"/>
                                          </p:stCondLst>
                                        </p:cTn>
                                        <p:tgtEl>
                                          <p:spTgt spid="275468"/>
                                        </p:tgtEl>
                                        <p:attrNameLst>
                                          <p:attrName>style.visibility</p:attrName>
                                        </p:attrNameLst>
                                      </p:cBhvr>
                                      <p:to>
                                        <p:strVal val="visible"/>
                                      </p:to>
                                    </p:set>
                                    <p:animEffect transition="in" filter="blinds(horizontal)">
                                      <p:cBhvr>
                                        <p:cTn id="56" dur="500"/>
                                        <p:tgtEl>
                                          <p:spTgt spid="275468"/>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275471"/>
                                        </p:tgtEl>
                                        <p:attrNameLst>
                                          <p:attrName>style.visibility</p:attrName>
                                        </p:attrNameLst>
                                      </p:cBhvr>
                                      <p:to>
                                        <p:strVal val="visible"/>
                                      </p:to>
                                    </p:set>
                                    <p:animEffect transition="in" filter="blinds(horizontal)">
                                      <p:cBhvr>
                                        <p:cTn id="59" dur="500"/>
                                        <p:tgtEl>
                                          <p:spTgt spid="275471"/>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275469"/>
                                        </p:tgtEl>
                                        <p:attrNameLst>
                                          <p:attrName>style.visibility</p:attrName>
                                        </p:attrNameLst>
                                      </p:cBhvr>
                                      <p:to>
                                        <p:strVal val="visible"/>
                                      </p:to>
                                    </p:set>
                                    <p:animEffect transition="in" filter="blinds(horizontal)">
                                      <p:cBhvr>
                                        <p:cTn id="62" dur="500"/>
                                        <p:tgtEl>
                                          <p:spTgt spid="275469"/>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275470"/>
                                        </p:tgtEl>
                                        <p:attrNameLst>
                                          <p:attrName>style.visibility</p:attrName>
                                        </p:attrNameLst>
                                      </p:cBhvr>
                                      <p:to>
                                        <p:strVal val="visible"/>
                                      </p:to>
                                    </p:set>
                                    <p:animEffect transition="in" filter="blinds(horizontal)">
                                      <p:cBhvr>
                                        <p:cTn id="65" dur="500"/>
                                        <p:tgtEl>
                                          <p:spTgt spid="275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460" grpId="0" animBg="1"/>
      <p:bldP spid="275461" grpId="0" animBg="1"/>
      <p:bldP spid="275462" grpId="0" animBg="1"/>
      <p:bldP spid="275463" grpId="0" animBg="1"/>
      <p:bldP spid="275464" grpId="0" animBg="1"/>
      <p:bldP spid="275465" grpId="0" animBg="1"/>
      <p:bldP spid="275466" grpId="0" animBg="1"/>
      <p:bldP spid="275467" grpId="0" animBg="1"/>
      <p:bldP spid="275468" grpId="0" animBg="1"/>
      <p:bldP spid="275469" grpId="0" animBg="1"/>
      <p:bldP spid="275470" grpId="0" animBg="1"/>
      <p:bldP spid="275471" grpId="0" animBg="1"/>
      <p:bldP spid="275472" grpId="0" animBg="1"/>
      <p:bldP spid="275473" grpId="0" animBg="1"/>
      <p:bldP spid="275474" grpId="0" animBg="1"/>
      <p:bldP spid="275475" grpId="0" animBg="1"/>
      <p:bldP spid="275476" grpId="0" animBg="1"/>
      <p:bldP spid="275477" grpId="0" animBg="1"/>
      <p:bldP spid="275478" grpId="0" animBg="1"/>
      <p:bldP spid="27547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Vị</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trong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bảng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tuần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hoàn</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Freeform 4"/>
          <p:cNvSpPr/>
          <p:nvPr/>
        </p:nvSpPr>
        <p:spPr>
          <a:xfrm>
            <a:off x="870858" y="1219200"/>
            <a:ext cx="7663542" cy="1532708"/>
          </a:xfrm>
          <a:custGeom>
            <a:avLst/>
            <a:gdLst>
              <a:gd name="connsiteX0" fmla="*/ 0 w 7663542"/>
              <a:gd name="connsiteY0" fmla="*/ 0 h 1532708"/>
              <a:gd name="connsiteX1" fmla="*/ 7663542 w 7663542"/>
              <a:gd name="connsiteY1" fmla="*/ 0 h 1532708"/>
              <a:gd name="connsiteX2" fmla="*/ 7663542 w 7663542"/>
              <a:gd name="connsiteY2" fmla="*/ 1532708 h 1532708"/>
              <a:gd name="connsiteX3" fmla="*/ 0 w 7663542"/>
              <a:gd name="connsiteY3" fmla="*/ 1532708 h 1532708"/>
              <a:gd name="connsiteX4" fmla="*/ 0 w 7663542"/>
              <a:gd name="connsiteY4" fmla="*/ 0 h 1532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3542" h="1532708">
                <a:moveTo>
                  <a:pt x="0" y="0"/>
                </a:moveTo>
                <a:lnTo>
                  <a:pt x="7663542" y="0"/>
                </a:lnTo>
                <a:lnTo>
                  <a:pt x="7663542" y="1532708"/>
                </a:lnTo>
                <a:lnTo>
                  <a:pt x="0" y="1532708"/>
                </a:lnTo>
                <a:lnTo>
                  <a:pt x="0" y="0"/>
                </a:lnTo>
                <a:close/>
              </a:path>
            </a:pathLst>
          </a:custGeom>
        </p:spPr>
        <p:style>
          <a:lnRef idx="0">
            <a:schemeClr val="dk1">
              <a:hueOff val="0"/>
              <a:satOff val="0"/>
              <a:lumOff val="0"/>
              <a:alphaOff val="0"/>
            </a:schemeClr>
          </a:lnRef>
          <a:fillRef idx="1">
            <a:schemeClr val="accent2">
              <a:shade val="90000"/>
              <a:hueOff val="0"/>
              <a:satOff val="0"/>
              <a:lumOff val="0"/>
              <a:alphaOff val="0"/>
            </a:schemeClr>
          </a:fillRef>
          <a:effectRef idx="0">
            <a:schemeClr val="accent2">
              <a:shade val="90000"/>
              <a:hueOff val="0"/>
              <a:satOff val="0"/>
              <a:lumOff val="0"/>
              <a:alphaOff val="0"/>
            </a:schemeClr>
          </a:effectRef>
          <a:fontRef idx="minor">
            <a:schemeClr val="lt1">
              <a:hueOff val="0"/>
              <a:satOff val="0"/>
              <a:lumOff val="0"/>
              <a:alphaOff val="0"/>
            </a:schemeClr>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latin typeface="Times New Roman" panose="02020603050405020304" pitchFamily="18" charset="0"/>
                <a:cs typeface="Times New Roman" panose="02020603050405020304" pitchFamily="18" charset="0"/>
              </a:rPr>
              <a:t>Trên</a:t>
            </a:r>
            <a:r>
              <a:rPr lang="en-US" sz="2800" kern="1200" dirty="0" smtClean="0">
                <a:latin typeface="Times New Roman" panose="02020603050405020304" pitchFamily="18" charset="0"/>
                <a:cs typeface="Times New Roman" panose="02020603050405020304" pitchFamily="18" charset="0"/>
              </a:rPr>
              <a:t> 110 </a:t>
            </a:r>
            <a:r>
              <a:rPr lang="en-US" sz="2800" kern="1200" dirty="0" err="1" smtClean="0">
                <a:latin typeface="Times New Roman" panose="02020603050405020304" pitchFamily="18" charset="0"/>
                <a:cs typeface="Times New Roman" panose="02020603050405020304" pitchFamily="18" charset="0"/>
              </a:rPr>
              <a:t>nguyên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tố</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hóa</a:t>
            </a:r>
            <a:r>
              <a:rPr lang="en-US" sz="2800" kern="1200" dirty="0" smtClean="0">
                <a:latin typeface="Times New Roman" panose="02020603050405020304" pitchFamily="18" charset="0"/>
                <a:cs typeface="Times New Roman" panose="02020603050405020304" pitchFamily="18" charset="0"/>
              </a:rPr>
              <a:t> học đã </a:t>
            </a:r>
            <a:r>
              <a:rPr lang="en-US" sz="2800" kern="1200" dirty="0" err="1" smtClean="0">
                <a:latin typeface="Times New Roman" panose="02020603050405020304" pitchFamily="18" charset="0"/>
                <a:cs typeface="Times New Roman" panose="02020603050405020304" pitchFamily="18" charset="0"/>
              </a:rPr>
              <a:t>biết</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có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tới</a:t>
            </a:r>
            <a:r>
              <a:rPr lang="en-US" sz="2800" kern="1200" dirty="0" smtClean="0">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gần</a:t>
            </a:r>
            <a:r>
              <a:rPr lang="en-US" sz="2800" b="1" kern="1200" dirty="0" smtClean="0">
                <a:solidFill>
                  <a:srgbClr val="FFFF00"/>
                </a:solidFill>
                <a:latin typeface="Times New Roman" panose="02020603050405020304" pitchFamily="18" charset="0"/>
                <a:cs typeface="Times New Roman" panose="02020603050405020304" pitchFamily="18" charset="0"/>
              </a:rPr>
              <a:t> 90 </a:t>
            </a:r>
            <a:r>
              <a:rPr lang="en-US" sz="2800" b="1" kern="1200" dirty="0" err="1" smtClean="0">
                <a:solidFill>
                  <a:srgbClr val="FFFF00"/>
                </a:solidFill>
                <a:latin typeface="Times New Roman" panose="02020603050405020304" pitchFamily="18" charset="0"/>
                <a:cs typeface="Times New Roman" panose="02020603050405020304" pitchFamily="18" charset="0"/>
              </a:rPr>
              <a:t>nguyên</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tố</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là</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kim</a:t>
            </a:r>
            <a:r>
              <a:rPr lang="en-US" sz="2800" b="1" kern="1200" dirty="0" smtClean="0">
                <a:solidFill>
                  <a:srgbClr val="FFFF00"/>
                </a:solidFill>
                <a:latin typeface="Times New Roman" panose="02020603050405020304" pitchFamily="18" charset="0"/>
                <a:cs typeface="Times New Roman" panose="02020603050405020304" pitchFamily="18" charset="0"/>
              </a:rPr>
              <a:t> </a:t>
            </a:r>
            <a:r>
              <a:rPr lang="en-US" sz="2800" b="1" kern="1200" dirty="0" err="1" smtClean="0">
                <a:solidFill>
                  <a:srgbClr val="FFFF00"/>
                </a:solidFill>
                <a:latin typeface="Times New Roman" panose="02020603050405020304" pitchFamily="18" charset="0"/>
                <a:cs typeface="Times New Roman" panose="02020603050405020304" pitchFamily="18" charset="0"/>
              </a:rPr>
              <a:t>loại</a:t>
            </a:r>
            <a:r>
              <a:rPr lang="en-US" sz="2800" b="1" kern="1200" dirty="0" smtClean="0">
                <a:solidFill>
                  <a:srgbClr val="FFFF00"/>
                </a:solidFill>
                <a:latin typeface="Times New Roman" panose="02020603050405020304" pitchFamily="18" charset="0"/>
                <a:cs typeface="Times New Roman" panose="02020603050405020304" pitchFamily="18" charset="0"/>
              </a:rPr>
              <a:t>.</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vi-VN" sz="2800" kern="1200" dirty="0" smtClean="0">
                <a:latin typeface="+mj-lt"/>
                <a:cs typeface="Times New Roman" panose="02020603050405020304" pitchFamily="18" charset="0"/>
              </a:rPr>
              <a:t>Các nguyên tố kim loại ở những vị trí sau:</a:t>
            </a:r>
            <a:endParaRPr lang="en-US" sz="2800" kern="1200" dirty="0">
              <a:latin typeface="+mj-lt"/>
            </a:endParaRPr>
          </a:p>
        </p:txBody>
      </p:sp>
      <p:sp>
        <p:nvSpPr>
          <p:cNvPr id="6" name="Freeform 5"/>
          <p:cNvSpPr/>
          <p:nvPr/>
        </p:nvSpPr>
        <p:spPr>
          <a:xfrm>
            <a:off x="874599" y="2751908"/>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chính: </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kern="1200" dirty="0" smtClean="0">
                <a:latin typeface="+mj-lt"/>
                <a:cs typeface="Times New Roman" panose="02020603050405020304" pitchFamily="18" charset="0"/>
              </a:rPr>
              <a:t>Nhóm IA (trừ H), nhóm IIA, nhóm IIIA (trừ B) và một phần của các nhóm IVA, VA, VIA.</a:t>
            </a:r>
            <a:endParaRPr lang="en-US" sz="2800" kern="1200" dirty="0">
              <a:latin typeface="+mj-lt"/>
            </a:endParaRPr>
          </a:p>
        </p:txBody>
      </p:sp>
      <p:sp>
        <p:nvSpPr>
          <p:cNvPr id="7" name="Freeform 6"/>
          <p:cNvSpPr/>
          <p:nvPr/>
        </p:nvSpPr>
        <p:spPr>
          <a:xfrm>
            <a:off x="3426619"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phụ:</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 </a:t>
            </a:r>
            <a:r>
              <a:rPr lang="vi-VN" sz="2800" kern="1200" dirty="0" smtClean="0">
                <a:latin typeface="+mj-lt"/>
                <a:cs typeface="Times New Roman" panose="02020603050405020304" pitchFamily="18" charset="0"/>
              </a:rPr>
              <a:t>Nhóm IB đến nhóm VIIIB.</a:t>
            </a:r>
            <a:endParaRPr lang="en-US" sz="2800" kern="1200" dirty="0">
              <a:latin typeface="+mj-lt"/>
            </a:endParaRPr>
          </a:p>
        </p:txBody>
      </p:sp>
      <p:sp>
        <p:nvSpPr>
          <p:cNvPr id="8" name="Freeform 7"/>
          <p:cNvSpPr/>
          <p:nvPr/>
        </p:nvSpPr>
        <p:spPr>
          <a:xfrm>
            <a:off x="5982381"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Họ lantan và họ actini </a:t>
            </a:r>
            <a:r>
              <a:rPr lang="vi-VN" sz="2800" kern="1200" dirty="0" smtClean="0">
                <a:latin typeface="+mj-lt"/>
                <a:cs typeface="Times New Roman" panose="02020603050405020304" pitchFamily="18" charset="0"/>
              </a:rPr>
              <a:t>(những nguyên tố xếp riêng thành 2 hàng ở dưới cuối bảng).</a:t>
            </a:r>
            <a:endParaRPr lang="en-US" sz="2800" kern="1200" dirty="0">
              <a:latin typeface="+mj-lt"/>
            </a:endParaRPr>
          </a:p>
        </p:txBody>
      </p:sp>
    </p:spTree>
    <p:extLst>
      <p:ext uri="{BB962C8B-B14F-4D97-AF65-F5344CB8AC3E}">
        <p14:creationId xmlns:p14="http://schemas.microsoft.com/office/powerpoint/2010/main" val="336817064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3956" name="Group 4"/>
          <p:cNvGrpSpPr>
            <a:grpSpLocks/>
          </p:cNvGrpSpPr>
          <p:nvPr/>
        </p:nvGrpSpPr>
        <p:grpSpPr bwMode="auto">
          <a:xfrm>
            <a:off x="0" y="533400"/>
            <a:ext cx="7772400" cy="1325278"/>
            <a:chOff x="384" y="816"/>
            <a:chExt cx="4896" cy="874"/>
          </a:xfrm>
        </p:grpSpPr>
        <p:graphicFrame>
          <p:nvGraphicFramePr>
            <p:cNvPr id="10253" name="Object 5"/>
            <p:cNvGraphicFramePr>
              <a:graphicFrameLocks noChangeAspect="1"/>
            </p:cNvGraphicFramePr>
            <p:nvPr/>
          </p:nvGraphicFramePr>
          <p:xfrm>
            <a:off x="1824" y="816"/>
            <a:ext cx="3456" cy="562"/>
          </p:xfrm>
          <a:graphic>
            <a:graphicData uri="http://schemas.openxmlformats.org/presentationml/2006/ole">
              <mc:AlternateContent xmlns:mc="http://schemas.openxmlformats.org/markup-compatibility/2006">
                <mc:Choice xmlns:v="urn:schemas-microsoft-com:vml" Requires="v">
                  <p:oleObj spid="_x0000_s1032" name="CS ChemDraw Drawing" r:id="rId3" imgW="4317111" imgH="691515" progId="ChemDraw.Document.6.0">
                    <p:embed/>
                  </p:oleObj>
                </mc:Choice>
                <mc:Fallback>
                  <p:oleObj name="CS ChemDraw Drawing" r:id="rId3" imgW="4317111" imgH="691515"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4" y="816"/>
                          <a:ext cx="3456" cy="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54" name="Text Box 6"/>
            <p:cNvSpPr txBox="1">
              <a:spLocks noChangeArrowheads="1"/>
            </p:cNvSpPr>
            <p:nvPr/>
          </p:nvSpPr>
          <p:spPr bwMode="auto">
            <a:xfrm>
              <a:off x="201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Li</a:t>
              </a:r>
            </a:p>
          </p:txBody>
        </p:sp>
        <p:sp>
          <p:nvSpPr>
            <p:cNvPr id="10255" name="Text Box 7"/>
            <p:cNvSpPr txBox="1">
              <a:spLocks noChangeArrowheads="1"/>
            </p:cNvSpPr>
            <p:nvPr/>
          </p:nvSpPr>
          <p:spPr bwMode="auto">
            <a:xfrm>
              <a:off x="2640" y="1344"/>
              <a:ext cx="384"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Be</a:t>
              </a:r>
            </a:p>
          </p:txBody>
        </p:sp>
        <p:sp>
          <p:nvSpPr>
            <p:cNvPr id="10256" name="Text Box 8"/>
            <p:cNvSpPr txBox="1">
              <a:spLocks noChangeArrowheads="1"/>
            </p:cNvSpPr>
            <p:nvPr/>
          </p:nvSpPr>
          <p:spPr bwMode="auto">
            <a:xfrm>
              <a:off x="321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B</a:t>
              </a:r>
            </a:p>
          </p:txBody>
        </p:sp>
        <p:sp>
          <p:nvSpPr>
            <p:cNvPr id="10257" name="Text Box 9"/>
            <p:cNvSpPr txBox="1">
              <a:spLocks noChangeArrowheads="1"/>
            </p:cNvSpPr>
            <p:nvPr/>
          </p:nvSpPr>
          <p:spPr bwMode="auto">
            <a:xfrm>
              <a:off x="3696"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C</a:t>
              </a:r>
            </a:p>
          </p:txBody>
        </p:sp>
        <p:sp>
          <p:nvSpPr>
            <p:cNvPr id="10258" name="Text Box 10"/>
            <p:cNvSpPr txBox="1">
              <a:spLocks noChangeArrowheads="1"/>
            </p:cNvSpPr>
            <p:nvPr/>
          </p:nvSpPr>
          <p:spPr bwMode="auto">
            <a:xfrm>
              <a:off x="4128"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N</a:t>
              </a:r>
            </a:p>
          </p:txBody>
        </p:sp>
        <p:sp>
          <p:nvSpPr>
            <p:cNvPr id="10259" name="Text Box 11"/>
            <p:cNvSpPr txBox="1">
              <a:spLocks noChangeArrowheads="1"/>
            </p:cNvSpPr>
            <p:nvPr/>
          </p:nvSpPr>
          <p:spPr bwMode="auto">
            <a:xfrm>
              <a:off x="4560"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O</a:t>
              </a:r>
            </a:p>
          </p:txBody>
        </p:sp>
        <p:sp>
          <p:nvSpPr>
            <p:cNvPr id="10260" name="Text Box 12"/>
            <p:cNvSpPr txBox="1">
              <a:spLocks noChangeArrowheads="1"/>
            </p:cNvSpPr>
            <p:nvPr/>
          </p:nvSpPr>
          <p:spPr bwMode="auto">
            <a:xfrm>
              <a:off x="4992" y="1344"/>
              <a:ext cx="240" cy="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chemeClr val="tx2"/>
                  </a:solidFill>
                </a:rPr>
                <a:t>F</a:t>
              </a:r>
            </a:p>
          </p:txBody>
        </p:sp>
        <p:sp>
          <p:nvSpPr>
            <p:cNvPr id="10261" name="Text Box 13"/>
            <p:cNvSpPr txBox="1">
              <a:spLocks noChangeArrowheads="1"/>
            </p:cNvSpPr>
            <p:nvPr/>
          </p:nvSpPr>
          <p:spPr bwMode="auto">
            <a:xfrm>
              <a:off x="480" y="1345"/>
              <a:ext cx="1056" cy="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dirty="0">
                  <a:solidFill>
                    <a:srgbClr val="C00000"/>
                  </a:solidFill>
                  <a:latin typeface="Times New Roman" pitchFamily="18" charset="0"/>
                </a:rPr>
                <a:t>CÁC NGUYÊN TỐ CHU KỲ 2</a:t>
              </a:r>
            </a:p>
          </p:txBody>
        </p:sp>
        <p:sp>
          <p:nvSpPr>
            <p:cNvPr id="10262" name="Text Box 14"/>
            <p:cNvSpPr txBox="1">
              <a:spLocks noChangeArrowheads="1"/>
            </p:cNvSpPr>
            <p:nvPr/>
          </p:nvSpPr>
          <p:spPr bwMode="auto">
            <a:xfrm>
              <a:off x="384" y="1008"/>
              <a:ext cx="1296" cy="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a:solidFill>
                    <a:schemeClr val="tx2"/>
                  </a:solidFill>
                  <a:latin typeface="Times New Roman" pitchFamily="18" charset="0"/>
                </a:rPr>
                <a:t>ĐIỆN TÍCH HẠT NHÂN</a:t>
              </a:r>
            </a:p>
          </p:txBody>
        </p:sp>
        <p:sp>
          <p:nvSpPr>
            <p:cNvPr id="10263" name="Line 15"/>
            <p:cNvSpPr>
              <a:spLocks noChangeShapeType="1"/>
            </p:cNvSpPr>
            <p:nvPr/>
          </p:nvSpPr>
          <p:spPr bwMode="auto">
            <a:xfrm>
              <a:off x="1680" y="1104"/>
              <a:ext cx="24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4" name="Line 16"/>
            <p:cNvSpPr>
              <a:spLocks noChangeShapeType="1"/>
            </p:cNvSpPr>
            <p:nvPr/>
          </p:nvSpPr>
          <p:spPr bwMode="auto">
            <a:xfrm>
              <a:off x="1632" y="1440"/>
              <a:ext cx="38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253969" name="Group 17"/>
          <p:cNvGrpSpPr>
            <a:grpSpLocks/>
          </p:cNvGrpSpPr>
          <p:nvPr/>
        </p:nvGrpSpPr>
        <p:grpSpPr bwMode="auto">
          <a:xfrm>
            <a:off x="0" y="2895600"/>
            <a:ext cx="9004300" cy="1384300"/>
            <a:chOff x="472" y="2688"/>
            <a:chExt cx="5672" cy="872"/>
          </a:xfrm>
        </p:grpSpPr>
        <p:sp>
          <p:nvSpPr>
            <p:cNvPr id="10248" name="Text Box 18"/>
            <p:cNvSpPr txBox="1">
              <a:spLocks noChangeArrowheads="1"/>
            </p:cNvSpPr>
            <p:nvPr/>
          </p:nvSpPr>
          <p:spPr bwMode="auto">
            <a:xfrm>
              <a:off x="472" y="3112"/>
              <a:ext cx="1056" cy="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400" b="1" dirty="0">
                  <a:solidFill>
                    <a:srgbClr val="C00000"/>
                  </a:solidFill>
                  <a:latin typeface="Times New Roman" pitchFamily="18" charset="0"/>
                </a:rPr>
                <a:t>CÁC NGUYÊN TỐ CHU KỲ 3</a:t>
              </a:r>
            </a:p>
          </p:txBody>
        </p:sp>
        <p:sp>
          <p:nvSpPr>
            <p:cNvPr id="10249" name="Line 19"/>
            <p:cNvSpPr>
              <a:spLocks noChangeShapeType="1"/>
            </p:cNvSpPr>
            <p:nvPr/>
          </p:nvSpPr>
          <p:spPr bwMode="auto">
            <a:xfrm>
              <a:off x="1488" y="3312"/>
              <a:ext cx="288" cy="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10250" name="Object 20"/>
            <p:cNvGraphicFramePr>
              <a:graphicFrameLocks noChangeAspect="1"/>
            </p:cNvGraphicFramePr>
            <p:nvPr/>
          </p:nvGraphicFramePr>
          <p:xfrm>
            <a:off x="1824" y="2688"/>
            <a:ext cx="4320" cy="872"/>
          </p:xfrm>
          <a:graphic>
            <a:graphicData uri="http://schemas.openxmlformats.org/presentationml/2006/ole">
              <mc:AlternateContent xmlns:mc="http://schemas.openxmlformats.org/markup-compatibility/2006">
                <mc:Choice xmlns:v="urn:schemas-microsoft-com:vml" Requires="v">
                  <p:oleObj spid="_x0000_s1033" name="CS ChemDraw Drawing" r:id="rId5" imgW="5827395" imgH="1221867" progId="ChemDraw.Document.6.0">
                    <p:embed/>
                  </p:oleObj>
                </mc:Choice>
                <mc:Fallback>
                  <p:oleObj name="CS ChemDraw Drawing" r:id="rId5" imgW="5827395" imgH="1221867"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4" y="2688"/>
                          <a:ext cx="4320" cy="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251" name="Text Box 21"/>
            <p:cNvSpPr txBox="1">
              <a:spLocks noChangeArrowheads="1"/>
            </p:cNvSpPr>
            <p:nvPr/>
          </p:nvSpPr>
          <p:spPr bwMode="auto">
            <a:xfrm>
              <a:off x="1920" y="2880"/>
              <a:ext cx="407"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1600" b="1">
                  <a:solidFill>
                    <a:srgbClr val="FF0000"/>
                  </a:solidFill>
                </a:rPr>
                <a:t>11+</a:t>
              </a:r>
            </a:p>
          </p:txBody>
        </p:sp>
        <p:sp>
          <p:nvSpPr>
            <p:cNvPr id="10252" name="Text Box 22"/>
            <p:cNvSpPr txBox="1">
              <a:spLocks noChangeArrowheads="1"/>
            </p:cNvSpPr>
            <p:nvPr/>
          </p:nvSpPr>
          <p:spPr bwMode="auto">
            <a:xfrm>
              <a:off x="1968" y="3168"/>
              <a:ext cx="11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en-US" sz="2400">
                <a:solidFill>
                  <a:schemeClr val="tx2"/>
                </a:solidFill>
                <a:latin typeface="Times New Roman" pitchFamily="18" charset="0"/>
              </a:endParaRPr>
            </a:p>
          </p:txBody>
        </p:sp>
      </p:grpSp>
      <p:sp>
        <p:nvSpPr>
          <p:cNvPr id="253976" name="Rectangle 24"/>
          <p:cNvSpPr>
            <a:spLocks noChangeArrowheads="1"/>
          </p:cNvSpPr>
          <p:nvPr/>
        </p:nvSpPr>
        <p:spPr bwMode="auto">
          <a:xfrm>
            <a:off x="2209800" y="4114800"/>
            <a:ext cx="580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solidFill>
                  <a:schemeClr val="tx2"/>
                </a:solidFill>
                <a:latin typeface="Arial Black" pitchFamily="34" charset="0"/>
              </a:rPr>
              <a:t>  </a:t>
            </a:r>
            <a:r>
              <a:rPr lang="en-US" b="1">
                <a:solidFill>
                  <a:schemeClr val="tx2"/>
                </a:solidFill>
                <a:latin typeface="Times New Roman" pitchFamily="18" charset="0"/>
              </a:rPr>
              <a:t>Na              Mg          Al               Si             P           S      Cl</a:t>
            </a:r>
          </a:p>
        </p:txBody>
      </p:sp>
      <p:sp>
        <p:nvSpPr>
          <p:cNvPr id="253977" name="Text Box 25"/>
          <p:cNvSpPr txBox="1">
            <a:spLocks noChangeArrowheads="1"/>
          </p:cNvSpPr>
          <p:nvPr/>
        </p:nvSpPr>
        <p:spPr bwMode="auto">
          <a:xfrm>
            <a:off x="0" y="1752600"/>
            <a:ext cx="8229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000" dirty="0" err="1">
                <a:solidFill>
                  <a:schemeClr val="tx2"/>
                </a:solidFill>
                <a:latin typeface="Times New Roman" pitchFamily="18" charset="0"/>
              </a:rPr>
              <a:t>Bán</a:t>
            </a:r>
            <a:r>
              <a:rPr lang="en-US" sz="2000" dirty="0">
                <a:solidFill>
                  <a:schemeClr val="tx2"/>
                </a:solidFill>
                <a:latin typeface="Times New Roman" pitchFamily="18" charset="0"/>
              </a:rPr>
              <a:t> </a:t>
            </a:r>
            <a:r>
              <a:rPr lang="en-US" sz="2000" dirty="0" err="1" smtClean="0">
                <a:solidFill>
                  <a:schemeClr val="tx2"/>
                </a:solidFill>
                <a:latin typeface="Times New Roman" pitchFamily="18" charset="0"/>
              </a:rPr>
              <a:t>kính</a:t>
            </a:r>
            <a:r>
              <a:rPr lang="en-US" sz="2000" dirty="0" smtClean="0">
                <a:solidFill>
                  <a:schemeClr val="tx2"/>
                </a:solidFill>
                <a:latin typeface="Times New Roman" pitchFamily="18" charset="0"/>
              </a:rPr>
              <a:t> </a:t>
            </a:r>
            <a:r>
              <a:rPr lang="en-US" sz="2000" dirty="0" err="1" smtClean="0">
                <a:solidFill>
                  <a:schemeClr val="tx2"/>
                </a:solidFill>
                <a:latin typeface="Times New Roman" pitchFamily="18" charset="0"/>
              </a:rPr>
              <a:t>nguyên</a:t>
            </a:r>
            <a:r>
              <a:rPr lang="en-US" sz="2000" dirty="0" smtClean="0">
                <a:solidFill>
                  <a:schemeClr val="tx2"/>
                </a:solidFill>
                <a:latin typeface="Times New Roman" pitchFamily="18" charset="0"/>
              </a:rPr>
              <a:t> </a:t>
            </a:r>
            <a:r>
              <a:rPr lang="en-US" sz="2000" dirty="0" err="1">
                <a:solidFill>
                  <a:schemeClr val="tx2"/>
                </a:solidFill>
                <a:latin typeface="Times New Roman" pitchFamily="18" charset="0"/>
              </a:rPr>
              <a:t>tử</a:t>
            </a:r>
            <a:r>
              <a:rPr lang="en-US" sz="3200" dirty="0">
                <a:solidFill>
                  <a:schemeClr val="tx2"/>
                </a:solidFill>
                <a:latin typeface="Times New Roman" pitchFamily="18" charset="0"/>
              </a:rPr>
              <a:t>:  </a:t>
            </a:r>
            <a:r>
              <a:rPr lang="en-US" sz="2000" dirty="0">
                <a:solidFill>
                  <a:schemeClr val="tx2"/>
                </a:solidFill>
                <a:latin typeface="Times New Roman" pitchFamily="18" charset="0"/>
              </a:rPr>
              <a:t>0.123       0.089      0.080     0.077   0.070   0.066   0.064</a:t>
            </a:r>
          </a:p>
        </p:txBody>
      </p:sp>
      <p:sp>
        <p:nvSpPr>
          <p:cNvPr id="253978" name="Text Box 26"/>
          <p:cNvSpPr txBox="1">
            <a:spLocks noChangeArrowheads="1"/>
          </p:cNvSpPr>
          <p:nvPr/>
        </p:nvSpPr>
        <p:spPr bwMode="auto">
          <a:xfrm>
            <a:off x="0" y="4495800"/>
            <a:ext cx="876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000" dirty="0" err="1">
                <a:solidFill>
                  <a:schemeClr val="tx2"/>
                </a:solidFill>
                <a:latin typeface="Times New Roman" pitchFamily="18" charset="0"/>
              </a:rPr>
              <a:t>Bán</a:t>
            </a:r>
            <a:r>
              <a:rPr lang="en-US" sz="2000" dirty="0">
                <a:solidFill>
                  <a:schemeClr val="tx2"/>
                </a:solidFill>
                <a:latin typeface="Times New Roman" pitchFamily="18" charset="0"/>
              </a:rPr>
              <a:t> </a:t>
            </a:r>
            <a:r>
              <a:rPr lang="en-US" sz="2000" dirty="0" err="1" smtClean="0">
                <a:solidFill>
                  <a:schemeClr val="tx2"/>
                </a:solidFill>
                <a:latin typeface="Times New Roman" pitchFamily="18" charset="0"/>
              </a:rPr>
              <a:t>kính</a:t>
            </a:r>
            <a:r>
              <a:rPr lang="en-US" sz="2000" dirty="0" smtClean="0">
                <a:solidFill>
                  <a:schemeClr val="tx2"/>
                </a:solidFill>
                <a:latin typeface="Times New Roman" pitchFamily="18" charset="0"/>
              </a:rPr>
              <a:t> </a:t>
            </a:r>
            <a:r>
              <a:rPr lang="en-US" sz="2000" dirty="0" err="1" smtClean="0">
                <a:solidFill>
                  <a:schemeClr val="tx2"/>
                </a:solidFill>
                <a:latin typeface="Times New Roman" pitchFamily="18" charset="0"/>
              </a:rPr>
              <a:t>nguyên</a:t>
            </a:r>
            <a:r>
              <a:rPr lang="en-US" sz="2000" dirty="0" smtClean="0">
                <a:solidFill>
                  <a:schemeClr val="tx2"/>
                </a:solidFill>
                <a:latin typeface="Times New Roman" pitchFamily="18" charset="0"/>
              </a:rPr>
              <a:t> </a:t>
            </a:r>
            <a:r>
              <a:rPr lang="en-US" sz="2000" dirty="0" err="1">
                <a:solidFill>
                  <a:schemeClr val="tx2"/>
                </a:solidFill>
                <a:latin typeface="Times New Roman" pitchFamily="18" charset="0"/>
              </a:rPr>
              <a:t>tử</a:t>
            </a:r>
            <a:r>
              <a:rPr lang="en-US" sz="3200" dirty="0">
                <a:solidFill>
                  <a:schemeClr val="tx2"/>
                </a:solidFill>
                <a:latin typeface="Times New Roman" pitchFamily="18" charset="0"/>
              </a:rPr>
              <a:t>:  </a:t>
            </a:r>
            <a:r>
              <a:rPr lang="en-US" sz="2000" dirty="0">
                <a:solidFill>
                  <a:schemeClr val="tx2"/>
                </a:solidFill>
                <a:latin typeface="Times New Roman" pitchFamily="18" charset="0"/>
              </a:rPr>
              <a:t>0.157        0.136       0.125     0.117    0.110  0.104  0.099</a:t>
            </a:r>
          </a:p>
        </p:txBody>
      </p:sp>
      <p:sp>
        <p:nvSpPr>
          <p:cNvPr id="253979" name="Text Box 27"/>
          <p:cNvSpPr txBox="1">
            <a:spLocks noChangeArrowheads="1"/>
          </p:cNvSpPr>
          <p:nvPr/>
        </p:nvSpPr>
        <p:spPr bwMode="auto">
          <a:xfrm>
            <a:off x="381000" y="5257800"/>
            <a:ext cx="8534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800" dirty="0" err="1">
                <a:solidFill>
                  <a:srgbClr val="0000FF"/>
                </a:solidFill>
                <a:latin typeface="Times New Roman" pitchFamily="18" charset="0"/>
              </a:rPr>
              <a:t>Hãy</a:t>
            </a:r>
            <a:r>
              <a:rPr lang="en-US" sz="2800" dirty="0">
                <a:solidFill>
                  <a:srgbClr val="0000FF"/>
                </a:solidFill>
                <a:latin typeface="Times New Roman" pitchFamily="18" charset="0"/>
              </a:rPr>
              <a:t> so </a:t>
            </a:r>
            <a:r>
              <a:rPr lang="en-US" sz="2800" dirty="0" err="1">
                <a:solidFill>
                  <a:srgbClr val="0000FF"/>
                </a:solidFill>
                <a:latin typeface="Times New Roman" pitchFamily="18" charset="0"/>
              </a:rPr>
              <a:t>sánh</a:t>
            </a:r>
            <a:r>
              <a:rPr lang="en-US" sz="2800" dirty="0">
                <a:solidFill>
                  <a:srgbClr val="0000FF"/>
                </a:solidFill>
                <a:latin typeface="Times New Roman" pitchFamily="18" charset="0"/>
              </a:rPr>
              <a:t> </a:t>
            </a:r>
            <a:r>
              <a:rPr lang="en-US" sz="2800" dirty="0" err="1">
                <a:solidFill>
                  <a:srgbClr val="FF0000"/>
                </a:solidFill>
                <a:latin typeface="Times New Roman" pitchFamily="18" charset="0"/>
              </a:rPr>
              <a:t>điện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tích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hạt</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nhân</a:t>
            </a:r>
            <a:r>
              <a:rPr lang="en-US" sz="2800" dirty="0">
                <a:solidFill>
                  <a:srgbClr val="FF0000"/>
                </a:solidFill>
                <a:latin typeface="Times New Roman" pitchFamily="18" charset="0"/>
              </a:rPr>
              <a:t> </a:t>
            </a:r>
            <a:r>
              <a:rPr lang="en-US" sz="2800" dirty="0" err="1">
                <a:solidFill>
                  <a:srgbClr val="0000FF"/>
                </a:solidFill>
                <a:latin typeface="Times New Roman" pitchFamily="18" charset="0"/>
              </a:rPr>
              <a:t>và</a:t>
            </a:r>
            <a:r>
              <a:rPr lang="en-US" sz="2800" dirty="0">
                <a:solidFill>
                  <a:srgbClr val="0000FF"/>
                </a:solidFill>
                <a:latin typeface="Times New Roman" pitchFamily="18" charset="0"/>
              </a:rPr>
              <a:t> </a:t>
            </a:r>
            <a:r>
              <a:rPr lang="en-US" sz="2800" dirty="0" err="1">
                <a:solidFill>
                  <a:srgbClr val="FF0000"/>
                </a:solidFill>
                <a:latin typeface="Times New Roman" pitchFamily="18" charset="0"/>
              </a:rPr>
              <a:t>bán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kính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nguyên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tử</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của</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các</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nguyên</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tố</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kim</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loại</a:t>
            </a:r>
            <a:r>
              <a:rPr lang="en-US" sz="2800" dirty="0">
                <a:solidFill>
                  <a:srgbClr val="0000FF"/>
                </a:solidFill>
                <a:latin typeface="Times New Roman" pitchFamily="18" charset="0"/>
              </a:rPr>
              <a:t> so </a:t>
            </a:r>
            <a:r>
              <a:rPr lang="en-US" sz="2800" dirty="0" err="1">
                <a:solidFill>
                  <a:srgbClr val="0000FF"/>
                </a:solidFill>
                <a:latin typeface="Times New Roman" pitchFamily="18" charset="0"/>
              </a:rPr>
              <a:t>với</a:t>
            </a:r>
            <a:r>
              <a:rPr lang="en-US" sz="2800" dirty="0">
                <a:solidFill>
                  <a:srgbClr val="0000FF"/>
                </a:solidFill>
                <a:latin typeface="Times New Roman" pitchFamily="18" charset="0"/>
              </a:rPr>
              <a:t> phi </a:t>
            </a:r>
            <a:r>
              <a:rPr lang="en-US" sz="2800" dirty="0" err="1">
                <a:solidFill>
                  <a:srgbClr val="0000FF"/>
                </a:solidFill>
                <a:latin typeface="Times New Roman" pitchFamily="18" charset="0"/>
              </a:rPr>
              <a:t>kim</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trong</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cùng</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chu</a:t>
            </a:r>
            <a:r>
              <a:rPr lang="en-US" sz="2800" dirty="0">
                <a:solidFill>
                  <a:srgbClr val="0000FF"/>
                </a:solidFill>
                <a:latin typeface="Times New Roman" pitchFamily="18" charset="0"/>
              </a:rPr>
              <a:t> </a:t>
            </a:r>
            <a:r>
              <a:rPr lang="en-US" sz="2800" dirty="0" err="1">
                <a:solidFill>
                  <a:srgbClr val="0000FF"/>
                </a:solidFill>
                <a:latin typeface="Times New Roman" pitchFamily="18" charset="0"/>
              </a:rPr>
              <a:t>kì</a:t>
            </a:r>
            <a:r>
              <a:rPr lang="en-US" sz="2800" dirty="0">
                <a:solidFill>
                  <a:srgbClr val="0000FF"/>
                </a:solidFill>
                <a:latin typeface="Times New Roman" pitchFamily="18" charset="0"/>
              </a:rPr>
              <a:t>?</a:t>
            </a:r>
          </a:p>
        </p:txBody>
      </p:sp>
      <p:pic>
        <p:nvPicPr>
          <p:cNvPr id="25" name="Picture 12" descr="top bar swoosh revised"/>
          <p:cNvPicPr>
            <a:picLocks noChangeAspect="1" noChangeArrowheads="1"/>
          </p:cNvPicPr>
          <p:nvPr/>
        </p:nvPicPr>
        <p:blipFill>
          <a:blip r:embed="rId7" cstate="print"/>
          <a:srcRect l="8847" t="16000"/>
          <a:stretch>
            <a:fillRect/>
          </a:stretch>
        </p:blipFill>
        <p:spPr bwMode="auto">
          <a:xfrm>
            <a:off x="609600" y="0"/>
            <a:ext cx="6281218" cy="40005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7"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7" name="Rounded Rectangle 26"/>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28"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8" cstate="print"/>
          <a:srcRect t="51007"/>
          <a:stretch>
            <a:fillRect/>
          </a:stretch>
        </p:blipFill>
        <p:spPr bwMode="auto">
          <a:xfrm>
            <a:off x="0" y="6324600"/>
            <a:ext cx="9144000" cy="533400"/>
          </a:xfrm>
          <a:prstGeom prst="rect">
            <a:avLst/>
          </a:prstGeom>
          <a:noFill/>
          <a:ln w="9525">
            <a:noFill/>
            <a:miter lim="800000"/>
            <a:headEnd/>
            <a:tailEnd/>
          </a:ln>
        </p:spPr>
      </p:pic>
      <p:sp>
        <p:nvSpPr>
          <p:cNvPr id="29" name="Rectangle 28">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30" name="Rounded Rectangle 29"/>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2006731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3956"/>
                                        </p:tgtEl>
                                        <p:attrNameLst>
                                          <p:attrName>style.visibility</p:attrName>
                                        </p:attrNameLst>
                                      </p:cBhvr>
                                      <p:to>
                                        <p:strVal val="visible"/>
                                      </p:to>
                                    </p:set>
                                    <p:anim calcmode="lin" valueType="num">
                                      <p:cBhvr additive="base">
                                        <p:cTn id="7" dur="500" fill="hold"/>
                                        <p:tgtEl>
                                          <p:spTgt spid="253956"/>
                                        </p:tgtEl>
                                        <p:attrNameLst>
                                          <p:attrName>ppt_x</p:attrName>
                                        </p:attrNameLst>
                                      </p:cBhvr>
                                      <p:tavLst>
                                        <p:tav tm="0">
                                          <p:val>
                                            <p:strVal val="#ppt_x"/>
                                          </p:val>
                                        </p:tav>
                                        <p:tav tm="100000">
                                          <p:val>
                                            <p:strVal val="#ppt_x"/>
                                          </p:val>
                                        </p:tav>
                                      </p:tavLst>
                                    </p:anim>
                                    <p:anim calcmode="lin" valueType="num">
                                      <p:cBhvr additive="base">
                                        <p:cTn id="8" dur="500" fill="hold"/>
                                        <p:tgtEl>
                                          <p:spTgt spid="25395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3977"/>
                                        </p:tgtEl>
                                        <p:attrNameLst>
                                          <p:attrName>style.visibility</p:attrName>
                                        </p:attrNameLst>
                                      </p:cBhvr>
                                      <p:to>
                                        <p:strVal val="visible"/>
                                      </p:to>
                                    </p:set>
                                    <p:anim calcmode="lin" valueType="num">
                                      <p:cBhvr additive="base">
                                        <p:cTn id="13" dur="500" fill="hold"/>
                                        <p:tgtEl>
                                          <p:spTgt spid="253977"/>
                                        </p:tgtEl>
                                        <p:attrNameLst>
                                          <p:attrName>ppt_x</p:attrName>
                                        </p:attrNameLst>
                                      </p:cBhvr>
                                      <p:tavLst>
                                        <p:tav tm="0">
                                          <p:val>
                                            <p:strVal val="#ppt_x"/>
                                          </p:val>
                                        </p:tav>
                                        <p:tav tm="100000">
                                          <p:val>
                                            <p:strVal val="#ppt_x"/>
                                          </p:val>
                                        </p:tav>
                                      </p:tavLst>
                                    </p:anim>
                                    <p:anim calcmode="lin" valueType="num">
                                      <p:cBhvr additive="base">
                                        <p:cTn id="14" dur="500" fill="hold"/>
                                        <p:tgtEl>
                                          <p:spTgt spid="25397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53969"/>
                                        </p:tgtEl>
                                        <p:attrNameLst>
                                          <p:attrName>style.visibility</p:attrName>
                                        </p:attrNameLst>
                                      </p:cBhvr>
                                      <p:to>
                                        <p:strVal val="visible"/>
                                      </p:to>
                                    </p:set>
                                    <p:anim calcmode="lin" valueType="num">
                                      <p:cBhvr additive="base">
                                        <p:cTn id="19" dur="500" fill="hold"/>
                                        <p:tgtEl>
                                          <p:spTgt spid="253969"/>
                                        </p:tgtEl>
                                        <p:attrNameLst>
                                          <p:attrName>ppt_x</p:attrName>
                                        </p:attrNameLst>
                                      </p:cBhvr>
                                      <p:tavLst>
                                        <p:tav tm="0">
                                          <p:val>
                                            <p:strVal val="#ppt_x"/>
                                          </p:val>
                                        </p:tav>
                                        <p:tav tm="100000">
                                          <p:val>
                                            <p:strVal val="#ppt_x"/>
                                          </p:val>
                                        </p:tav>
                                      </p:tavLst>
                                    </p:anim>
                                    <p:anim calcmode="lin" valueType="num">
                                      <p:cBhvr additive="base">
                                        <p:cTn id="20" dur="500" fill="hold"/>
                                        <p:tgtEl>
                                          <p:spTgt spid="25396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3976"/>
                                        </p:tgtEl>
                                        <p:attrNameLst>
                                          <p:attrName>style.visibility</p:attrName>
                                        </p:attrNameLst>
                                      </p:cBhvr>
                                      <p:to>
                                        <p:strVal val="visible"/>
                                      </p:to>
                                    </p:set>
                                    <p:anim calcmode="lin" valueType="num">
                                      <p:cBhvr additive="base">
                                        <p:cTn id="25" dur="500" fill="hold"/>
                                        <p:tgtEl>
                                          <p:spTgt spid="253976"/>
                                        </p:tgtEl>
                                        <p:attrNameLst>
                                          <p:attrName>ppt_x</p:attrName>
                                        </p:attrNameLst>
                                      </p:cBhvr>
                                      <p:tavLst>
                                        <p:tav tm="0">
                                          <p:val>
                                            <p:strVal val="#ppt_x"/>
                                          </p:val>
                                        </p:tav>
                                        <p:tav tm="100000">
                                          <p:val>
                                            <p:strVal val="#ppt_x"/>
                                          </p:val>
                                        </p:tav>
                                      </p:tavLst>
                                    </p:anim>
                                    <p:anim calcmode="lin" valueType="num">
                                      <p:cBhvr additive="base">
                                        <p:cTn id="26" dur="500" fill="hold"/>
                                        <p:tgtEl>
                                          <p:spTgt spid="253976"/>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53978"/>
                                        </p:tgtEl>
                                        <p:attrNameLst>
                                          <p:attrName>style.visibility</p:attrName>
                                        </p:attrNameLst>
                                      </p:cBhvr>
                                      <p:to>
                                        <p:strVal val="visible"/>
                                      </p:to>
                                    </p:set>
                                    <p:anim calcmode="lin" valueType="num">
                                      <p:cBhvr additive="base">
                                        <p:cTn id="31" dur="500" fill="hold"/>
                                        <p:tgtEl>
                                          <p:spTgt spid="253978"/>
                                        </p:tgtEl>
                                        <p:attrNameLst>
                                          <p:attrName>ppt_x</p:attrName>
                                        </p:attrNameLst>
                                      </p:cBhvr>
                                      <p:tavLst>
                                        <p:tav tm="0">
                                          <p:val>
                                            <p:strVal val="#ppt_x"/>
                                          </p:val>
                                        </p:tav>
                                        <p:tav tm="100000">
                                          <p:val>
                                            <p:strVal val="#ppt_x"/>
                                          </p:val>
                                        </p:tav>
                                      </p:tavLst>
                                    </p:anim>
                                    <p:anim calcmode="lin" valueType="num">
                                      <p:cBhvr additive="base">
                                        <p:cTn id="32" dur="500" fill="hold"/>
                                        <p:tgtEl>
                                          <p:spTgt spid="25397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53979"/>
                                        </p:tgtEl>
                                        <p:attrNameLst>
                                          <p:attrName>style.visibility</p:attrName>
                                        </p:attrNameLst>
                                      </p:cBhvr>
                                      <p:to>
                                        <p:strVal val="visible"/>
                                      </p:to>
                                    </p:set>
                                    <p:animEffect transition="in" filter="slide(fromBottom)">
                                      <p:cBhvr>
                                        <p:cTn id="37" dur="500"/>
                                        <p:tgtEl>
                                          <p:spTgt spid="253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76" grpId="0"/>
      <p:bldP spid="253977" grpId="0"/>
      <p:bldP spid="253978" grpId="0"/>
      <p:bldP spid="25397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loại</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587829" y="1711163"/>
            <a:ext cx="7810454" cy="3108543"/>
          </a:xfrm>
          <a:prstGeom prst="rect">
            <a:avLst/>
          </a:prstGeom>
        </p:spPr>
        <p:txBody>
          <a:bodyPr wrap="square">
            <a:spAutoFit/>
          </a:bodyPr>
          <a:lstStyle/>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Trong </a:t>
            </a:r>
            <a:r>
              <a:rPr lang="vi-VN" sz="2800" dirty="0">
                <a:latin typeface="Times New Roman" panose="02020603050405020304" pitchFamily="18" charset="0"/>
                <a:cs typeface="Times New Roman" panose="02020603050405020304" pitchFamily="18" charset="0"/>
              </a:rPr>
              <a:t>cùng chu kỳ, nguyên tử của nguyên tố kim loại có bán kính nguyên tử lớn hơn và điện tích hạt nhân nhỏ hơn so với nguyên tử của nguyên tố phi kim</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dirty="0">
                <a:latin typeface="Times New Roman" panose="02020603050405020304" pitchFamily="18" charset="0"/>
                <a:cs typeface="Times New Roman" panose="02020603050405020304" pitchFamily="18" charset="0"/>
              </a:rPr>
              <a:t>Nguyên tử của hầu hết các nguyên </a:t>
            </a:r>
            <a:r>
              <a:rPr lang="vi-VN" sz="2800" dirty="0">
                <a:solidFill>
                  <a:srgbClr val="1909E5"/>
                </a:solidFill>
                <a:latin typeface="Times New Roman" panose="02020603050405020304" pitchFamily="18" charset="0"/>
                <a:cs typeface="Times New Roman" panose="02020603050405020304" pitchFamily="18" charset="0"/>
              </a:rPr>
              <a:t>tố </a:t>
            </a:r>
            <a:r>
              <a:rPr lang="vi-VN" sz="2800" b="1" dirty="0">
                <a:solidFill>
                  <a:srgbClr val="1909E5"/>
                </a:solidFill>
                <a:latin typeface="Times New Roman" panose="02020603050405020304" pitchFamily="18" charset="0"/>
                <a:cs typeface="Times New Roman" panose="02020603050405020304" pitchFamily="18" charset="0"/>
              </a:rPr>
              <a:t>kim loại đều có 1, 2 hoặc 3e ở lớp ngoài cùng. </a:t>
            </a:r>
            <a:endParaRPr lang="en-US" sz="2800" b="1" dirty="0">
              <a:solidFill>
                <a:srgbClr val="1909E5"/>
              </a:solidFill>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2" end="2"/>
                                            </p:txEl>
                                          </p:spTgt>
                                        </p:tgtEl>
                                        <p:attrNameLst>
                                          <p:attrName>style.visibility</p:attrName>
                                        </p:attrNameLst>
                                      </p:cBhvr>
                                      <p:to>
                                        <p:strVal val="visible"/>
                                      </p:to>
                                    </p:set>
                                    <p:anim calcmode="lin" valueType="num">
                                      <p:cBhvr additive="base">
                                        <p:cTn id="13"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Oval 13"/>
          <p:cNvSpPr/>
          <p:nvPr/>
        </p:nvSpPr>
        <p:spPr>
          <a:xfrm>
            <a:off x="1159234" y="39044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19" name="Oval 18"/>
          <p:cNvSpPr/>
          <p:nvPr/>
        </p:nvSpPr>
        <p:spPr>
          <a:xfrm>
            <a:off x="870999" y="36161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1" name="Oval 20"/>
          <p:cNvSpPr/>
          <p:nvPr/>
        </p:nvSpPr>
        <p:spPr>
          <a:xfrm>
            <a:off x="512016" y="32572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2" name="Oval 21"/>
          <p:cNvSpPr/>
          <p:nvPr/>
        </p:nvSpPr>
        <p:spPr>
          <a:xfrm>
            <a:off x="150412" y="28956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3" name="Oval 22"/>
          <p:cNvSpPr/>
          <p:nvPr/>
        </p:nvSpPr>
        <p:spPr>
          <a:xfrm>
            <a:off x="4552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4" name="Oval 23"/>
          <p:cNvSpPr/>
          <p:nvPr/>
        </p:nvSpPr>
        <p:spPr>
          <a:xfrm>
            <a:off x="1062824"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5" name="Oval 24"/>
          <p:cNvSpPr/>
          <p:nvPr/>
        </p:nvSpPr>
        <p:spPr>
          <a:xfrm>
            <a:off x="16744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8" name="Oval 27"/>
          <p:cNvSpPr/>
          <p:nvPr/>
        </p:nvSpPr>
        <p:spPr>
          <a:xfrm>
            <a:off x="455212" y="37927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4" name="Oval 33"/>
          <p:cNvSpPr/>
          <p:nvPr/>
        </p:nvSpPr>
        <p:spPr>
          <a:xfrm>
            <a:off x="1674412"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7" name="Oval 36"/>
          <p:cNvSpPr/>
          <p:nvPr/>
        </p:nvSpPr>
        <p:spPr>
          <a:xfrm>
            <a:off x="2741212"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8" name="Oval 37"/>
          <p:cNvSpPr/>
          <p:nvPr/>
        </p:nvSpPr>
        <p:spPr>
          <a:xfrm>
            <a:off x="760012" y="40975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9" name="Oval 38"/>
          <p:cNvSpPr/>
          <p:nvPr/>
        </p:nvSpPr>
        <p:spPr>
          <a:xfrm>
            <a:off x="9886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0" name="Oval 39"/>
          <p:cNvSpPr/>
          <p:nvPr/>
        </p:nvSpPr>
        <p:spPr>
          <a:xfrm>
            <a:off x="1979212" y="40909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1" name="Oval 40"/>
          <p:cNvSpPr/>
          <p:nvPr/>
        </p:nvSpPr>
        <p:spPr>
          <a:xfrm>
            <a:off x="22840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2" name="Oval 41"/>
          <p:cNvSpPr/>
          <p:nvPr/>
        </p:nvSpPr>
        <p:spPr>
          <a:xfrm>
            <a:off x="22840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nvGrpSpPr>
          <p:cNvPr id="61" name="Group 60"/>
          <p:cNvGrpSpPr/>
          <p:nvPr/>
        </p:nvGrpSpPr>
        <p:grpSpPr>
          <a:xfrm>
            <a:off x="4570012" y="2895600"/>
            <a:ext cx="2651760" cy="2651760"/>
            <a:chOff x="4493812" y="1600200"/>
            <a:chExt cx="2651760" cy="2651760"/>
          </a:xfrm>
        </p:grpSpPr>
        <p:sp>
          <p:nvSpPr>
            <p:cNvPr id="35" name="Oval 34"/>
            <p:cNvSpPr/>
            <p:nvPr/>
          </p:nvSpPr>
          <p:spPr>
            <a:xfrm>
              <a:off x="5502634" y="26090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36" name="Oval 35"/>
            <p:cNvSpPr/>
            <p:nvPr/>
          </p:nvSpPr>
          <p:spPr>
            <a:xfrm>
              <a:off x="5214399" y="23207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3" name="Oval 42"/>
            <p:cNvSpPr/>
            <p:nvPr/>
          </p:nvSpPr>
          <p:spPr>
            <a:xfrm>
              <a:off x="4855416" y="19618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4" name="Oval 43"/>
            <p:cNvSpPr/>
            <p:nvPr/>
          </p:nvSpPr>
          <p:spPr>
            <a:xfrm>
              <a:off x="4493812" y="16002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5" name="Oval 44"/>
            <p:cNvSpPr/>
            <p:nvPr/>
          </p:nvSpPr>
          <p:spPr>
            <a:xfrm>
              <a:off x="47986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6" name="Oval 45"/>
            <p:cNvSpPr/>
            <p:nvPr/>
          </p:nvSpPr>
          <p:spPr>
            <a:xfrm>
              <a:off x="5406224"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7" name="Oval 46"/>
            <p:cNvSpPr/>
            <p:nvPr/>
          </p:nvSpPr>
          <p:spPr>
            <a:xfrm>
              <a:off x="60178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8" name="Oval 47"/>
            <p:cNvSpPr/>
            <p:nvPr/>
          </p:nvSpPr>
          <p:spPr>
            <a:xfrm>
              <a:off x="4798612" y="24973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9" name="Oval 48"/>
            <p:cNvSpPr/>
            <p:nvPr/>
          </p:nvSpPr>
          <p:spPr>
            <a:xfrm>
              <a:off x="60178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1" name="Oval 50"/>
            <p:cNvSpPr/>
            <p:nvPr/>
          </p:nvSpPr>
          <p:spPr>
            <a:xfrm>
              <a:off x="5103412" y="28021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2" name="Oval 51"/>
            <p:cNvSpPr/>
            <p:nvPr/>
          </p:nvSpPr>
          <p:spPr>
            <a:xfrm>
              <a:off x="53320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3" name="Oval 52"/>
            <p:cNvSpPr/>
            <p:nvPr/>
          </p:nvSpPr>
          <p:spPr>
            <a:xfrm>
              <a:off x="6322612" y="27955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4" name="Oval 53"/>
            <p:cNvSpPr/>
            <p:nvPr/>
          </p:nvSpPr>
          <p:spPr>
            <a:xfrm>
              <a:off x="66274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5" name="Oval 54"/>
            <p:cNvSpPr/>
            <p:nvPr/>
          </p:nvSpPr>
          <p:spPr>
            <a:xfrm>
              <a:off x="6627412" y="24211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cxnSp>
        <p:nvCxnSpPr>
          <p:cNvPr id="58" name="Straight Arrow Connector 57"/>
          <p:cNvCxnSpPr/>
          <p:nvPr/>
        </p:nvCxnSpPr>
        <p:spPr>
          <a:xfrm>
            <a:off x="3124200" y="41910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59" name="Plus 58"/>
          <p:cNvSpPr/>
          <p:nvPr/>
        </p:nvSpPr>
        <p:spPr>
          <a:xfrm>
            <a:off x="7620000" y="40386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2" name="Oval 61"/>
          <p:cNvSpPr/>
          <p:nvPr/>
        </p:nvSpPr>
        <p:spPr>
          <a:xfrm>
            <a:off x="2743200"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63" name="Oval 62"/>
          <p:cNvSpPr/>
          <p:nvPr/>
        </p:nvSpPr>
        <p:spPr>
          <a:xfrm>
            <a:off x="742784"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3124200" y="60198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7620000" y="57912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8385167" y="5817042"/>
            <a:ext cx="316968" cy="27895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e</a:t>
            </a:r>
            <a:endParaRPr lang="en-US" sz="2000" b="1" dirty="0">
              <a:latin typeface="Times New Roman" pitchFamily="18" charset="0"/>
              <a:cs typeface="Times New Roman" pitchFamily="18" charset="0"/>
            </a:endParaRPr>
          </a:p>
        </p:txBody>
      </p:sp>
      <p:sp>
        <p:nvSpPr>
          <p:cNvPr id="69" name="Oval 68"/>
          <p:cNvSpPr/>
          <p:nvPr/>
        </p:nvSpPr>
        <p:spPr>
          <a:xfrm>
            <a:off x="5181600"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r>
              <a:rPr lang="en-US" sz="3200" b="1" baseline="30000" smtClean="0">
                <a:solidFill>
                  <a:srgbClr val="002060"/>
                </a:solidFill>
                <a:latin typeface="Times New Roman" pitchFamily="18" charset="0"/>
                <a:cs typeface="Times New Roman" pitchFamily="18" charset="0"/>
              </a:rPr>
              <a:t>+</a:t>
            </a:r>
            <a:endParaRPr lang="en-US" sz="3200" b="1" baseline="30000">
              <a:solidFill>
                <a:srgbClr val="002060"/>
              </a:solidFill>
              <a:latin typeface="Times New Roman" pitchFamily="18" charset="0"/>
              <a:cs typeface="Times New Roman" pitchFamily="18" charset="0"/>
            </a:endParaRPr>
          </a:p>
        </p:txBody>
      </p:sp>
      <p:sp>
        <p:nvSpPr>
          <p:cNvPr id="56" name="TextBox 55"/>
          <p:cNvSpPr txBox="1"/>
          <p:nvPr/>
        </p:nvSpPr>
        <p:spPr>
          <a:xfrm>
            <a:off x="243935" y="1164392"/>
            <a:ext cx="8458200" cy="1384995"/>
          </a:xfrm>
          <a:prstGeom prst="rect">
            <a:avLst/>
          </a:prstGeom>
          <a:noFill/>
        </p:spPr>
        <p:txBody>
          <a:bodyPr wrap="square" rtlCol="0">
            <a:spAutoFit/>
          </a:bodyPr>
          <a:lstStyle/>
          <a:p>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các </a:t>
            </a:r>
            <a:r>
              <a:rPr lang="en-US" sz="2800" dirty="0" err="1" smtClean="0">
                <a:latin typeface="Times New Roman" pitchFamily="18" charset="0"/>
                <a:cs typeface="Times New Roman" pitchFamily="18" charset="0"/>
              </a:rPr>
              <a:t>phản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học, các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khuynh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hướng</a:t>
            </a:r>
            <a:r>
              <a:rPr lang="en-US" sz="2800" dirty="0" smtClean="0">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nhường</a:t>
            </a:r>
            <a:r>
              <a:rPr lang="en-US" sz="2800" b="1" dirty="0" smtClean="0">
                <a:solidFill>
                  <a:srgbClr val="FF0000"/>
                </a:solidFill>
                <a:latin typeface="Times New Roman" pitchFamily="18" charset="0"/>
                <a:cs typeface="Times New Roman" pitchFamily="18" charset="0"/>
              </a:rPr>
              <a:t> electron </a:t>
            </a:r>
            <a:r>
              <a:rPr lang="en-US" sz="2800" dirty="0" err="1" smtClean="0">
                <a:latin typeface="Times New Roman" pitchFamily="18" charset="0"/>
                <a:cs typeface="Times New Roman" pitchFamily="18" charset="0"/>
              </a:rPr>
              <a:t>để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hay cation).</a:t>
            </a:r>
            <a:endParaRPr lang="vi-VN" sz="2800" dirty="0" smtClean="0">
              <a:latin typeface="Times New Roman" pitchFamily="18" charset="0"/>
              <a:cs typeface="Times New Roman" pitchFamily="18" charset="0"/>
            </a:endParaRPr>
          </a:p>
        </p:txBody>
      </p:sp>
      <p:sp>
        <p:nvSpPr>
          <p:cNvPr id="60" name="Rectangle 59">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50" name="Oval 49"/>
          <p:cNvSpPr/>
          <p:nvPr/>
        </p:nvSpPr>
        <p:spPr>
          <a:xfrm>
            <a:off x="8352854" y="4097572"/>
            <a:ext cx="316968" cy="27895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e</a:t>
            </a:r>
            <a:endParaRPr lang="en-US"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312232522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linds(horizontal)">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grpId="0" nodeType="clickEffect">
                                  <p:stCondLst>
                                    <p:cond delay="0"/>
                                  </p:stCondLst>
                                  <p:childTnLst>
                                    <p:animMotion origin="layout" path="M 3.33333E-6 4.44444E-6 L 0.6375 4.44444E-6 " pathEditMode="relative" rAng="0" ptsTypes="AA">
                                      <p:cBhvr>
                                        <p:cTn id="11" dur="2000" fill="hold"/>
                                        <p:tgtEl>
                                          <p:spTgt spid="62"/>
                                        </p:tgtEl>
                                        <p:attrNameLst>
                                          <p:attrName>ppt_x</p:attrName>
                                          <p:attrName>ppt_y</p:attrName>
                                        </p:attrNameLst>
                                      </p:cBhvr>
                                      <p:rCtr x="319" y="0"/>
                                    </p:animMotion>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blinds(horizontal)">
                                      <p:cBhvr>
                                        <p:cTn id="16" dur="500"/>
                                        <p:tgtEl>
                                          <p:spTgt spid="6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blinds(horizontal)">
                                      <p:cBhvr>
                                        <p:cTn id="19" dur="500"/>
                                        <p:tgtEl>
                                          <p:spTgt spid="5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500" fill="hold"/>
                                        <p:tgtEl>
                                          <p:spTgt spid="63"/>
                                        </p:tgtEl>
                                        <p:attrNameLst>
                                          <p:attrName>ppt_x</p:attrName>
                                        </p:attrNameLst>
                                      </p:cBhvr>
                                      <p:tavLst>
                                        <p:tav tm="0">
                                          <p:val>
                                            <p:strVal val="#ppt_x"/>
                                          </p:val>
                                        </p:tav>
                                        <p:tav tm="100000">
                                          <p:val>
                                            <p:strVal val="#ppt_x"/>
                                          </p:val>
                                        </p:tav>
                                      </p:tavLst>
                                    </p:anim>
                                    <p:anim calcmode="lin" valueType="num">
                                      <p:cBhvr additive="base">
                                        <p:cTn id="25" dur="500" fill="hold"/>
                                        <p:tgtEl>
                                          <p:spTgt spid="6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65"/>
                                        </p:tgtEl>
                                        <p:attrNameLst>
                                          <p:attrName>style.visibility</p:attrName>
                                        </p:attrNameLst>
                                      </p:cBhvr>
                                      <p:to>
                                        <p:strVal val="visible"/>
                                      </p:to>
                                    </p:set>
                                    <p:anim calcmode="lin" valueType="num">
                                      <p:cBhvr additive="base">
                                        <p:cTn id="28" dur="500" fill="hold"/>
                                        <p:tgtEl>
                                          <p:spTgt spid="65"/>
                                        </p:tgtEl>
                                        <p:attrNameLst>
                                          <p:attrName>ppt_x</p:attrName>
                                        </p:attrNameLst>
                                      </p:cBhvr>
                                      <p:tavLst>
                                        <p:tav tm="0">
                                          <p:val>
                                            <p:strVal val="#ppt_x"/>
                                          </p:val>
                                        </p:tav>
                                        <p:tav tm="100000">
                                          <p:val>
                                            <p:strVal val="#ppt_x"/>
                                          </p:val>
                                        </p:tav>
                                      </p:tavLst>
                                    </p:anim>
                                    <p:anim calcmode="lin" valueType="num">
                                      <p:cBhvr additive="base">
                                        <p:cTn id="29" dur="500" fill="hold"/>
                                        <p:tgtEl>
                                          <p:spTgt spid="6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69"/>
                                        </p:tgtEl>
                                        <p:attrNameLst>
                                          <p:attrName>style.visibility</p:attrName>
                                        </p:attrNameLst>
                                      </p:cBhvr>
                                      <p:to>
                                        <p:strVal val="visible"/>
                                      </p:to>
                                    </p:set>
                                    <p:anim calcmode="lin" valueType="num">
                                      <p:cBhvr additive="base">
                                        <p:cTn id="32" dur="500" fill="hold"/>
                                        <p:tgtEl>
                                          <p:spTgt spid="69"/>
                                        </p:tgtEl>
                                        <p:attrNameLst>
                                          <p:attrName>ppt_x</p:attrName>
                                        </p:attrNameLst>
                                      </p:cBhvr>
                                      <p:tavLst>
                                        <p:tav tm="0">
                                          <p:val>
                                            <p:strVal val="#ppt_x"/>
                                          </p:val>
                                        </p:tav>
                                        <p:tav tm="100000">
                                          <p:val>
                                            <p:strVal val="#ppt_x"/>
                                          </p:val>
                                        </p:tav>
                                      </p:tavLst>
                                    </p:anim>
                                    <p:anim calcmode="lin" valueType="num">
                                      <p:cBhvr additive="base">
                                        <p:cTn id="33" dur="500" fill="hold"/>
                                        <p:tgtEl>
                                          <p:spTgt spid="69"/>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66"/>
                                        </p:tgtEl>
                                        <p:attrNameLst>
                                          <p:attrName>style.visibility</p:attrName>
                                        </p:attrNameLst>
                                      </p:cBhvr>
                                      <p:to>
                                        <p:strVal val="visible"/>
                                      </p:to>
                                    </p:set>
                                    <p:anim calcmode="lin" valueType="num">
                                      <p:cBhvr additive="base">
                                        <p:cTn id="36" dur="500" fill="hold"/>
                                        <p:tgtEl>
                                          <p:spTgt spid="66"/>
                                        </p:tgtEl>
                                        <p:attrNameLst>
                                          <p:attrName>ppt_x</p:attrName>
                                        </p:attrNameLst>
                                      </p:cBhvr>
                                      <p:tavLst>
                                        <p:tav tm="0">
                                          <p:val>
                                            <p:strVal val="#ppt_x"/>
                                          </p:val>
                                        </p:tav>
                                        <p:tav tm="100000">
                                          <p:val>
                                            <p:strVal val="#ppt_x"/>
                                          </p:val>
                                        </p:tav>
                                      </p:tavLst>
                                    </p:anim>
                                    <p:anim calcmode="lin" valueType="num">
                                      <p:cBhvr additive="base">
                                        <p:cTn id="37" dur="500" fill="hold"/>
                                        <p:tgtEl>
                                          <p:spTgt spid="6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68"/>
                                        </p:tgtEl>
                                        <p:attrNameLst>
                                          <p:attrName>style.visibility</p:attrName>
                                        </p:attrNameLst>
                                      </p:cBhvr>
                                      <p:to>
                                        <p:strVal val="visible"/>
                                      </p:to>
                                    </p:set>
                                    <p:anim calcmode="lin" valueType="num">
                                      <p:cBhvr additive="base">
                                        <p:cTn id="40" dur="500" fill="hold"/>
                                        <p:tgtEl>
                                          <p:spTgt spid="68"/>
                                        </p:tgtEl>
                                        <p:attrNameLst>
                                          <p:attrName>ppt_x</p:attrName>
                                        </p:attrNameLst>
                                      </p:cBhvr>
                                      <p:tavLst>
                                        <p:tav tm="0">
                                          <p:val>
                                            <p:strVal val="#ppt_x"/>
                                          </p:val>
                                        </p:tav>
                                        <p:tav tm="100000">
                                          <p:val>
                                            <p:strVal val="#ppt_x"/>
                                          </p:val>
                                        </p:tav>
                                      </p:tavLst>
                                    </p:anim>
                                    <p:anim calcmode="lin" valueType="num">
                                      <p:cBhvr additive="base">
                                        <p:cTn id="41" dur="500" fill="hold"/>
                                        <p:tgtEl>
                                          <p:spTgt spid="6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ppt_x"/>
                                          </p:val>
                                        </p:tav>
                                        <p:tav tm="100000">
                                          <p:val>
                                            <p:strVal val="#ppt_x"/>
                                          </p:val>
                                        </p:tav>
                                      </p:tavLst>
                                    </p:anim>
                                    <p:anim calcmode="lin" valueType="num">
                                      <p:cBhvr additive="base">
                                        <p:cTn id="4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2" grpId="0" animBg="1"/>
      <p:bldP spid="63" grpId="0"/>
      <p:bldP spid="66" grpId="0" animBg="1"/>
      <p:bldP spid="68" grpId="0" animBg="1"/>
      <p:bldP spid="69" grpId="0"/>
      <p:bldP spid="5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63" name="Oval 62"/>
          <p:cNvSpPr/>
          <p:nvPr/>
        </p:nvSpPr>
        <p:spPr>
          <a:xfrm>
            <a:off x="457200" y="20574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2838616" y="24384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6858000" y="22098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7924800" y="2076616"/>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2e</a:t>
            </a:r>
            <a:endParaRPr lang="en-US" sz="3200" b="1">
              <a:solidFill>
                <a:srgbClr val="002060"/>
              </a:solidFill>
              <a:latin typeface="Times New Roman" pitchFamily="18" charset="0"/>
              <a:cs typeface="Times New Roman" pitchFamily="18" charset="0"/>
            </a:endParaRPr>
          </a:p>
        </p:txBody>
      </p:sp>
      <p:sp>
        <p:nvSpPr>
          <p:cNvPr id="69" name="Oval 68"/>
          <p:cNvSpPr/>
          <p:nvPr/>
        </p:nvSpPr>
        <p:spPr>
          <a:xfrm>
            <a:off x="4724400" y="2057400"/>
            <a:ext cx="1638632"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r>
              <a:rPr lang="en-US" sz="3200" b="1" baseline="30000" smtClean="0">
                <a:solidFill>
                  <a:srgbClr val="002060"/>
                </a:solidFill>
                <a:latin typeface="Times New Roman" pitchFamily="18" charset="0"/>
                <a:cs typeface="Times New Roman" pitchFamily="18" charset="0"/>
              </a:rPr>
              <a:t>2+</a:t>
            </a:r>
            <a:endParaRPr lang="en-US" sz="3200" b="1" baseline="30000">
              <a:solidFill>
                <a:srgbClr val="002060"/>
              </a:solidFill>
              <a:latin typeface="Times New Roman" pitchFamily="18" charset="0"/>
              <a:cs typeface="Times New Roman" pitchFamily="18" charset="0"/>
            </a:endParaRPr>
          </a:p>
        </p:txBody>
      </p:sp>
      <p:sp>
        <p:nvSpPr>
          <p:cNvPr id="56" name="Oval 55"/>
          <p:cNvSpPr/>
          <p:nvPr/>
        </p:nvSpPr>
        <p:spPr>
          <a:xfrm>
            <a:off x="457200" y="3875858"/>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002060"/>
                </a:solidFill>
                <a:latin typeface="Times New Roman" pitchFamily="18" charset="0"/>
                <a:cs typeface="Times New Roman" pitchFamily="18" charset="0"/>
              </a:rPr>
              <a:t>Al</a:t>
            </a:r>
            <a:endParaRPr lang="en-US" sz="3200" b="1" dirty="0">
              <a:solidFill>
                <a:srgbClr val="002060"/>
              </a:solidFill>
              <a:latin typeface="Times New Roman" pitchFamily="18" charset="0"/>
              <a:cs typeface="Times New Roman" pitchFamily="18" charset="0"/>
            </a:endParaRPr>
          </a:p>
        </p:txBody>
      </p:sp>
      <p:cxnSp>
        <p:nvCxnSpPr>
          <p:cNvPr id="57" name="Straight Arrow Connector 56"/>
          <p:cNvCxnSpPr/>
          <p:nvPr/>
        </p:nvCxnSpPr>
        <p:spPr>
          <a:xfrm>
            <a:off x="2838616" y="4299179"/>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0" name="Plus 59"/>
          <p:cNvSpPr/>
          <p:nvPr/>
        </p:nvSpPr>
        <p:spPr>
          <a:xfrm>
            <a:off x="6858000" y="4070579"/>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4" name="Oval 63"/>
          <p:cNvSpPr/>
          <p:nvPr/>
        </p:nvSpPr>
        <p:spPr>
          <a:xfrm>
            <a:off x="4896016" y="3918179"/>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Al</a:t>
            </a:r>
            <a:r>
              <a:rPr lang="en-US" sz="3200" b="1" baseline="30000" smtClean="0">
                <a:solidFill>
                  <a:srgbClr val="002060"/>
                </a:solidFill>
                <a:latin typeface="Times New Roman" pitchFamily="18" charset="0"/>
                <a:cs typeface="Times New Roman" pitchFamily="18" charset="0"/>
              </a:rPr>
              <a:t>3+</a:t>
            </a:r>
            <a:endParaRPr lang="en-US" sz="3200" b="1" baseline="30000">
              <a:solidFill>
                <a:srgbClr val="002060"/>
              </a:solidFill>
              <a:latin typeface="Times New Roman" pitchFamily="18" charset="0"/>
              <a:cs typeface="Times New Roman" pitchFamily="18" charset="0"/>
            </a:endParaRPr>
          </a:p>
        </p:txBody>
      </p:sp>
      <p:sp>
        <p:nvSpPr>
          <p:cNvPr id="67" name="Oval 66"/>
          <p:cNvSpPr/>
          <p:nvPr/>
        </p:nvSpPr>
        <p:spPr>
          <a:xfrm>
            <a:off x="7924800" y="3918179"/>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3e</a:t>
            </a:r>
            <a:endParaRPr lang="en-US" sz="3200" b="1">
              <a:solidFill>
                <a:srgbClr val="002060"/>
              </a:solidFill>
              <a:latin typeface="Times New Roman" pitchFamily="18" charset="0"/>
              <a:cs typeface="Times New Roman" pitchFamily="18" charset="0"/>
            </a:endParaRPr>
          </a:p>
        </p:txBody>
      </p:sp>
      <p:sp>
        <p:nvSpPr>
          <p:cNvPr id="72" name="TextBox 71"/>
          <p:cNvSpPr txBox="1"/>
          <p:nvPr/>
        </p:nvSpPr>
        <p:spPr>
          <a:xfrm>
            <a:off x="4572000" y="2655072"/>
            <a:ext cx="1905000"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Cation </a:t>
            </a:r>
            <a:r>
              <a:rPr lang="en-US" sz="2400" dirty="0" err="1" smtClean="0">
                <a:latin typeface="Times New Roman" pitchFamily="18" charset="0"/>
                <a:cs typeface="Times New Roman" pitchFamily="18" charset="0"/>
              </a:rPr>
              <a:t>magie</a:t>
            </a:r>
            <a:endParaRPr lang="vi-VN" sz="2400" dirty="0" smtClean="0">
              <a:latin typeface="Times New Roman" pitchFamily="18" charset="0"/>
              <a:cs typeface="Times New Roman" pitchFamily="18" charset="0"/>
            </a:endParaRPr>
          </a:p>
        </p:txBody>
      </p:sp>
      <p:sp>
        <p:nvSpPr>
          <p:cNvPr id="73" name="TextBox 72"/>
          <p:cNvSpPr txBox="1"/>
          <p:nvPr/>
        </p:nvSpPr>
        <p:spPr>
          <a:xfrm>
            <a:off x="4572000" y="4491335"/>
            <a:ext cx="2057400" cy="461665"/>
          </a:xfrm>
          <a:prstGeom prst="rect">
            <a:avLst/>
          </a:prstGeom>
          <a:noFill/>
        </p:spPr>
        <p:txBody>
          <a:bodyPr wrap="square" rtlCol="0">
            <a:spAutoFit/>
          </a:bodyPr>
          <a:lstStyle/>
          <a:p>
            <a:r>
              <a:rPr lang="en-US" sz="2400" smtClean="0">
                <a:latin typeface="Times New Roman" pitchFamily="18" charset="0"/>
                <a:cs typeface="Times New Roman" pitchFamily="18" charset="0"/>
              </a:rPr>
              <a:t>Cation nhôm</a:t>
            </a:r>
            <a:endParaRPr lang="vi-VN" sz="2400" smtClean="0">
              <a:latin typeface="Times New Roman" pitchFamily="18" charset="0"/>
              <a:cs typeface="Times New Roman" pitchFamily="18" charset="0"/>
            </a:endParaRPr>
          </a:p>
        </p:txBody>
      </p:sp>
      <p:sp>
        <p:nvSpPr>
          <p:cNvPr id="33" name="Rectangle 32">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88703743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ppt_x"/>
                                          </p:val>
                                        </p:tav>
                                        <p:tav tm="100000">
                                          <p:val>
                                            <p:strVal val="#ppt_x"/>
                                          </p:val>
                                        </p:tav>
                                      </p:tavLst>
                                    </p:anim>
                                    <p:anim calcmode="lin" valueType="num">
                                      <p:cBhvr additive="base">
                                        <p:cTn id="12" dur="500" fill="hold"/>
                                        <p:tgtEl>
                                          <p:spTgt spid="6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500" fill="hold"/>
                                        <p:tgtEl>
                                          <p:spTgt spid="69"/>
                                        </p:tgtEl>
                                        <p:attrNameLst>
                                          <p:attrName>ppt_x</p:attrName>
                                        </p:attrNameLst>
                                      </p:cBhvr>
                                      <p:tavLst>
                                        <p:tav tm="0">
                                          <p:val>
                                            <p:strVal val="#ppt_x"/>
                                          </p:val>
                                        </p:tav>
                                        <p:tav tm="100000">
                                          <p:val>
                                            <p:strVal val="#ppt_x"/>
                                          </p:val>
                                        </p:tav>
                                      </p:tavLst>
                                    </p:anim>
                                    <p:anim calcmode="lin" valueType="num">
                                      <p:cBhvr additive="base">
                                        <p:cTn id="16" dur="500" fill="hold"/>
                                        <p:tgtEl>
                                          <p:spTgt spid="6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additive="base">
                                        <p:cTn id="19" dur="500" fill="hold"/>
                                        <p:tgtEl>
                                          <p:spTgt spid="66"/>
                                        </p:tgtEl>
                                        <p:attrNameLst>
                                          <p:attrName>ppt_x</p:attrName>
                                        </p:attrNameLst>
                                      </p:cBhvr>
                                      <p:tavLst>
                                        <p:tav tm="0">
                                          <p:val>
                                            <p:strVal val="#ppt_x"/>
                                          </p:val>
                                        </p:tav>
                                        <p:tav tm="100000">
                                          <p:val>
                                            <p:strVal val="#ppt_x"/>
                                          </p:val>
                                        </p:tav>
                                      </p:tavLst>
                                    </p:anim>
                                    <p:anim calcmode="lin" valueType="num">
                                      <p:cBhvr additive="base">
                                        <p:cTn id="20" dur="500" fill="hold"/>
                                        <p:tgtEl>
                                          <p:spTgt spid="6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 calcmode="lin" valueType="num">
                                      <p:cBhvr additive="base">
                                        <p:cTn id="23" dur="500" fill="hold"/>
                                        <p:tgtEl>
                                          <p:spTgt spid="68"/>
                                        </p:tgtEl>
                                        <p:attrNameLst>
                                          <p:attrName>ppt_x</p:attrName>
                                        </p:attrNameLst>
                                      </p:cBhvr>
                                      <p:tavLst>
                                        <p:tav tm="0">
                                          <p:val>
                                            <p:strVal val="#ppt_x"/>
                                          </p:val>
                                        </p:tav>
                                        <p:tav tm="100000">
                                          <p:val>
                                            <p:strVal val="#ppt_x"/>
                                          </p:val>
                                        </p:tav>
                                      </p:tavLst>
                                    </p:anim>
                                    <p:anim calcmode="lin" valueType="num">
                                      <p:cBhvr additive="base">
                                        <p:cTn id="24" dur="500" fill="hold"/>
                                        <p:tgtEl>
                                          <p:spTgt spid="6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additive="base">
                                        <p:cTn id="33" dur="500" fill="hold"/>
                                        <p:tgtEl>
                                          <p:spTgt spid="56"/>
                                        </p:tgtEl>
                                        <p:attrNameLst>
                                          <p:attrName>ppt_x</p:attrName>
                                        </p:attrNameLst>
                                      </p:cBhvr>
                                      <p:tavLst>
                                        <p:tav tm="0">
                                          <p:val>
                                            <p:strVal val="#ppt_x"/>
                                          </p:val>
                                        </p:tav>
                                        <p:tav tm="100000">
                                          <p:val>
                                            <p:strVal val="#ppt_x"/>
                                          </p:val>
                                        </p:tav>
                                      </p:tavLst>
                                    </p:anim>
                                    <p:anim calcmode="lin" valueType="num">
                                      <p:cBhvr additive="base">
                                        <p:cTn id="34" dur="500" fill="hold"/>
                                        <p:tgtEl>
                                          <p:spTgt spid="5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4"/>
                                        </p:tgtEl>
                                        <p:attrNameLst>
                                          <p:attrName>style.visibility</p:attrName>
                                        </p:attrNameLst>
                                      </p:cBhvr>
                                      <p:to>
                                        <p:strVal val="visible"/>
                                      </p:to>
                                    </p:set>
                                    <p:anim calcmode="lin" valueType="num">
                                      <p:cBhvr additive="base">
                                        <p:cTn id="41" dur="500" fill="hold"/>
                                        <p:tgtEl>
                                          <p:spTgt spid="64"/>
                                        </p:tgtEl>
                                        <p:attrNameLst>
                                          <p:attrName>ppt_x</p:attrName>
                                        </p:attrNameLst>
                                      </p:cBhvr>
                                      <p:tavLst>
                                        <p:tav tm="0">
                                          <p:val>
                                            <p:strVal val="#ppt_x"/>
                                          </p:val>
                                        </p:tav>
                                        <p:tav tm="100000">
                                          <p:val>
                                            <p:strVal val="#ppt_x"/>
                                          </p:val>
                                        </p:tav>
                                      </p:tavLst>
                                    </p:anim>
                                    <p:anim calcmode="lin" valueType="num">
                                      <p:cBhvr additive="base">
                                        <p:cTn id="42" dur="500" fill="hold"/>
                                        <p:tgtEl>
                                          <p:spTgt spid="6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 calcmode="lin" valueType="num">
                                      <p:cBhvr additive="base">
                                        <p:cTn id="49" dur="500" fill="hold"/>
                                        <p:tgtEl>
                                          <p:spTgt spid="67"/>
                                        </p:tgtEl>
                                        <p:attrNameLst>
                                          <p:attrName>ppt_x</p:attrName>
                                        </p:attrNameLst>
                                      </p:cBhvr>
                                      <p:tavLst>
                                        <p:tav tm="0">
                                          <p:val>
                                            <p:strVal val="#ppt_x"/>
                                          </p:val>
                                        </p:tav>
                                        <p:tav tm="100000">
                                          <p:val>
                                            <p:strVal val="#ppt_x"/>
                                          </p:val>
                                        </p:tav>
                                      </p:tavLst>
                                    </p:anim>
                                    <p:anim calcmode="lin" valueType="num">
                                      <p:cBhvr additive="base">
                                        <p:cTn id="50" dur="500" fill="hold"/>
                                        <p:tgtEl>
                                          <p:spTgt spid="6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additive="base">
                                        <p:cTn id="53" dur="500" fill="hold"/>
                                        <p:tgtEl>
                                          <p:spTgt spid="73"/>
                                        </p:tgtEl>
                                        <p:attrNameLst>
                                          <p:attrName>ppt_x</p:attrName>
                                        </p:attrNameLst>
                                      </p:cBhvr>
                                      <p:tavLst>
                                        <p:tav tm="0">
                                          <p:val>
                                            <p:strVal val="#ppt_x"/>
                                          </p:val>
                                        </p:tav>
                                        <p:tav tm="100000">
                                          <p:val>
                                            <p:strVal val="#ppt_x"/>
                                          </p:val>
                                        </p:tav>
                                      </p:tavLst>
                                    </p:anim>
                                    <p:anim calcmode="lin" valueType="num">
                                      <p:cBhvr additive="base">
                                        <p:cTn id="54"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6" grpId="0" animBg="1"/>
      <p:bldP spid="68" grpId="0"/>
      <p:bldP spid="69" grpId="0"/>
      <p:bldP spid="56" grpId="0"/>
      <p:bldP spid="60" grpId="0" animBg="1"/>
      <p:bldP spid="64" grpId="0"/>
      <p:bldP spid="67" grpId="0"/>
      <p:bldP spid="72"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63378" y="1524000"/>
            <a:ext cx="8735740" cy="3814378"/>
          </a:xfrm>
          <a:prstGeom prst="rect">
            <a:avLst/>
          </a:prstGeom>
        </p:spPr>
        <p:txBody>
          <a:bodyPr wrap="square">
            <a:spAutoFit/>
          </a:bodyPr>
          <a:lstStyle/>
          <a:p>
            <a:pPr algn="just">
              <a:lnSpc>
                <a:spcPct val="120000"/>
              </a:lnSpc>
            </a:pP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Kim </a:t>
            </a:r>
            <a:r>
              <a:rPr lang="vi-VN" sz="2800" dirty="0">
                <a:latin typeface="Times New Roman" panose="02020603050405020304" pitchFamily="18" charset="0"/>
                <a:cs typeface="Times New Roman" panose="02020603050405020304" pitchFamily="18" charset="0"/>
              </a:rPr>
              <a:t>loại chỉ có thể tồn tại dưới dạng nguyên tử riêng biệt khi ở thể hơi. </a:t>
            </a:r>
            <a:endParaRPr lang="en-US" sz="2800" dirty="0" smtClean="0">
              <a:latin typeface="Times New Roman" panose="02020603050405020304" pitchFamily="18" charset="0"/>
              <a:cs typeface="Times New Roman" panose="02020603050405020304" pitchFamily="18" charset="0"/>
            </a:endParaRPr>
          </a:p>
          <a:p>
            <a:pPr algn="just">
              <a:lnSpc>
                <a:spcPct val="120000"/>
              </a:lnSpc>
            </a:pP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Khi </a:t>
            </a:r>
            <a:r>
              <a:rPr lang="vi-VN" sz="2800" dirty="0">
                <a:latin typeface="Times New Roman" panose="02020603050405020304" pitchFamily="18" charset="0"/>
                <a:cs typeface="Times New Roman" panose="02020603050405020304" pitchFamily="18" charset="0"/>
              </a:rPr>
              <a:t>chuyển sang thể lỏng hoặc rắn, nguyên tử kim loại chuyển thành ion dương. </a:t>
            </a:r>
            <a:endParaRPr lang="en-US" sz="2800" dirty="0" smtClean="0">
              <a:latin typeface="Times New Roman" panose="02020603050405020304" pitchFamily="18" charset="0"/>
              <a:cs typeface="Times New Roman" panose="02020603050405020304" pitchFamily="18" charset="0"/>
            </a:endParaRPr>
          </a:p>
          <a:p>
            <a:pPr algn="just">
              <a:lnSpc>
                <a:spcPct val="120000"/>
              </a:lnSpc>
            </a:pPr>
            <a:endParaRPr lang="en-US" sz="800" dirty="0">
              <a:latin typeface="Times New Roman" panose="02020603050405020304" pitchFamily="18" charset="0"/>
              <a:cs typeface="Times New Roman" panose="02020603050405020304" pitchFamily="18" charset="0"/>
            </a:endParaRPr>
          </a:p>
          <a:p>
            <a:pPr algn="just">
              <a:lnSpc>
                <a:spcPct val="120000"/>
              </a:lnSpc>
            </a:pP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Liên </a:t>
            </a:r>
            <a:r>
              <a:rPr lang="vi-VN" sz="2800" b="1" dirty="0">
                <a:latin typeface="Times New Roman" panose="02020603050405020304" pitchFamily="18" charset="0"/>
                <a:cs typeface="Times New Roman" panose="02020603050405020304" pitchFamily="18" charset="0"/>
              </a:rPr>
              <a:t>kết kim loại là liên kết được hình thành giữa  các electron tự </a:t>
            </a:r>
            <a:r>
              <a:rPr lang="vi-VN" sz="2800" b="1" dirty="0" smtClean="0">
                <a:latin typeface="Times New Roman" panose="02020603050405020304" pitchFamily="18" charset="0"/>
                <a:cs typeface="Times New Roman" panose="02020603050405020304" pitchFamily="18" charset="0"/>
              </a:rPr>
              <a:t>do</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và </a:t>
            </a:r>
            <a:r>
              <a:rPr lang="en-US" sz="2800" b="1" dirty="0" err="1" smtClean="0">
                <a:latin typeface="Times New Roman" panose="02020603050405020304" pitchFamily="18" charset="0"/>
                <a:cs typeface="Times New Roman" panose="02020603050405020304" pitchFamily="18" charset="0"/>
              </a:rPr>
              <a:t>các</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ion </a:t>
            </a:r>
            <a:r>
              <a:rPr lang="en-US" sz="2800" b="1" dirty="0" err="1" smtClean="0">
                <a:latin typeface="Times New Roman" panose="02020603050405020304" pitchFamily="18" charset="0"/>
                <a:cs typeface="Times New Roman" panose="02020603050405020304" pitchFamily="18" charset="0"/>
              </a:rPr>
              <a:t>dương</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kim </a:t>
            </a:r>
            <a:r>
              <a:rPr lang="vi-VN" sz="2800" b="1" dirty="0">
                <a:latin typeface="Times New Roman" panose="02020603050405020304" pitchFamily="18" charset="0"/>
                <a:cs typeface="Times New Roman" panose="02020603050405020304" pitchFamily="18" charset="0"/>
              </a:rPr>
              <a:t>loại trong mạng tinh </a:t>
            </a:r>
            <a:r>
              <a:rPr lang="vi-VN" sz="2800" b="1" dirty="0" smtClean="0">
                <a:latin typeface="Times New Roman" panose="02020603050405020304" pitchFamily="18" charset="0"/>
                <a:cs typeface="Times New Roman" panose="02020603050405020304" pitchFamily="18" charset="0"/>
              </a:rPr>
              <a:t>thể</a:t>
            </a:r>
            <a:r>
              <a:rPr lang="en-US" sz="2800" b="1"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Effect transition="in" filter="fade">
                                      <p:cBhvr>
                                        <p:cTn id="7" dur="1000"/>
                                        <p:tgtEl>
                                          <p:spTgt spid="22">
                                            <p:txEl>
                                              <p:pRg st="3" end="3"/>
                                            </p:txEl>
                                          </p:spTgt>
                                        </p:tgtEl>
                                      </p:cBhvr>
                                    </p:animEffect>
                                    <p:anim calcmode="lin" valueType="num">
                                      <p:cBhvr>
                                        <p:cTn id="8" dur="1000" fill="hold"/>
                                        <p:tgtEl>
                                          <p:spTgt spid="22">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sz="quarter" idx="2"/>
          </p:nvPr>
        </p:nvSpPr>
        <p:spPr>
          <a:xfrm>
            <a:off x="4492625" y="1941513"/>
            <a:ext cx="4044950" cy="2130425"/>
          </a:xfrm>
        </p:spPr>
        <p:txBody>
          <a:bodyPr/>
          <a:lstStyle/>
          <a:p>
            <a:pPr eaLnBrk="1" hangingPunct="1"/>
            <a:endParaRPr lang="en-US" sz="2100" smtClean="0"/>
          </a:p>
        </p:txBody>
      </p:sp>
      <p:sp>
        <p:nvSpPr>
          <p:cNvPr id="11267" name="Rectangle 3"/>
          <p:cNvSpPr>
            <a:spLocks noGrp="1" noChangeArrowheads="1"/>
          </p:cNvSpPr>
          <p:nvPr>
            <p:ph sz="quarter" idx="3"/>
          </p:nvPr>
        </p:nvSpPr>
        <p:spPr>
          <a:xfrm>
            <a:off x="304800" y="4167188"/>
            <a:ext cx="4038600" cy="2187575"/>
          </a:xfrm>
        </p:spPr>
        <p:txBody>
          <a:bodyPr/>
          <a:lstStyle/>
          <a:p>
            <a:pPr eaLnBrk="1" hangingPunct="1"/>
            <a:endParaRPr lang="en-US" sz="2100" smtClean="0"/>
          </a:p>
        </p:txBody>
      </p:sp>
      <p:sp>
        <p:nvSpPr>
          <p:cNvPr id="11268" name="Rectangle 4"/>
          <p:cNvSpPr>
            <a:spLocks noGrp="1" noChangeArrowheads="1"/>
          </p:cNvSpPr>
          <p:nvPr>
            <p:ph sz="quarter" idx="4"/>
          </p:nvPr>
        </p:nvSpPr>
        <p:spPr>
          <a:xfrm>
            <a:off x="4495800" y="4167188"/>
            <a:ext cx="4038600" cy="2187575"/>
          </a:xfrm>
        </p:spPr>
        <p:txBody>
          <a:bodyPr/>
          <a:lstStyle/>
          <a:p>
            <a:pPr eaLnBrk="1" hangingPunct="1"/>
            <a:endParaRPr lang="en-US" sz="2100" smtClean="0"/>
          </a:p>
        </p:txBody>
      </p:sp>
      <p:sp>
        <p:nvSpPr>
          <p:cNvPr id="11269" name="Rectangle 5"/>
          <p:cNvSpPr>
            <a:spLocks noChangeArrowheads="1"/>
          </p:cNvSpPr>
          <p:nvPr/>
        </p:nvSpPr>
        <p:spPr bwMode="auto">
          <a:xfrm>
            <a:off x="0" y="1371600"/>
            <a:ext cx="9144000" cy="53340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3200">
              <a:latin typeface="Times New Roman" pitchFamily="18" charset="0"/>
            </a:endParaRPr>
          </a:p>
        </p:txBody>
      </p:sp>
      <p:sp>
        <p:nvSpPr>
          <p:cNvPr id="11270" name="Line 6"/>
          <p:cNvSpPr>
            <a:spLocks noChangeShapeType="1"/>
          </p:cNvSpPr>
          <p:nvPr/>
        </p:nvSpPr>
        <p:spPr bwMode="auto">
          <a:xfrm flipH="1">
            <a:off x="7162800" y="5334000"/>
            <a:ext cx="3048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1" name="Text Box 7"/>
          <p:cNvSpPr txBox="1">
            <a:spLocks noChangeArrowheads="1"/>
          </p:cNvSpPr>
          <p:nvPr/>
        </p:nvSpPr>
        <p:spPr bwMode="auto">
          <a:xfrm>
            <a:off x="7924800" y="3581400"/>
            <a:ext cx="1219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rgbClr val="000000"/>
                </a:solidFill>
                <a:latin typeface="Times New Roman" pitchFamily="18" charset="0"/>
              </a:rPr>
              <a:t>Ion dương</a:t>
            </a:r>
          </a:p>
        </p:txBody>
      </p:sp>
      <p:sp>
        <p:nvSpPr>
          <p:cNvPr id="11272" name="Text Box 8"/>
          <p:cNvSpPr txBox="1">
            <a:spLocks noChangeArrowheads="1"/>
          </p:cNvSpPr>
          <p:nvPr/>
        </p:nvSpPr>
        <p:spPr bwMode="auto">
          <a:xfrm>
            <a:off x="7772400" y="40386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t>	</a:t>
            </a:r>
            <a:endParaRPr lang="en-US">
              <a:solidFill>
                <a:srgbClr val="0000CC"/>
              </a:solidFill>
            </a:endParaRPr>
          </a:p>
        </p:txBody>
      </p:sp>
      <p:grpSp>
        <p:nvGrpSpPr>
          <p:cNvPr id="11273" name="Group 9"/>
          <p:cNvGrpSpPr>
            <a:grpSpLocks noChangeAspect="1"/>
          </p:cNvGrpSpPr>
          <p:nvPr/>
        </p:nvGrpSpPr>
        <p:grpSpPr bwMode="auto">
          <a:xfrm>
            <a:off x="7467600" y="3962400"/>
            <a:ext cx="228600" cy="228600"/>
            <a:chOff x="4704" y="2544"/>
            <a:chExt cx="125" cy="125"/>
          </a:xfrm>
        </p:grpSpPr>
        <p:sp>
          <p:nvSpPr>
            <p:cNvPr id="11444" name="AutoShape 10"/>
            <p:cNvSpPr>
              <a:spLocks noChangeAspect="1" noChangeArrowheads="1" noTextEdit="1"/>
            </p:cNvSpPr>
            <p:nvPr/>
          </p:nvSpPr>
          <p:spPr bwMode="auto">
            <a:xfrm>
              <a:off x="4704" y="2544"/>
              <a:ext cx="125" cy="125"/>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445" name="Oval 11"/>
            <p:cNvSpPr>
              <a:spLocks noChangeArrowheads="1"/>
            </p:cNvSpPr>
            <p:nvPr/>
          </p:nvSpPr>
          <p:spPr bwMode="auto">
            <a:xfrm>
              <a:off x="4724" y="2564"/>
              <a:ext cx="92" cy="92"/>
            </a:xfrm>
            <a:prstGeom prst="ellipse">
              <a:avLst/>
            </a:prstGeom>
            <a:noFill/>
            <a:ln w="7938">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1446" name="Line 12"/>
            <p:cNvSpPr>
              <a:spLocks noChangeShapeType="1"/>
            </p:cNvSpPr>
            <p:nvPr/>
          </p:nvSpPr>
          <p:spPr bwMode="auto">
            <a:xfrm>
              <a:off x="4746" y="2609"/>
              <a:ext cx="46" cy="1"/>
            </a:xfrm>
            <a:prstGeom prst="line">
              <a:avLst/>
            </a:prstGeom>
            <a:noFill/>
            <a:ln w="3175">
              <a:solidFill>
                <a:srgbClr val="0000FF"/>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11447" name="Rectangle 13"/>
            <p:cNvSpPr>
              <a:spLocks noChangeArrowheads="1"/>
            </p:cNvSpPr>
            <p:nvPr/>
          </p:nvSpPr>
          <p:spPr bwMode="auto">
            <a:xfrm>
              <a:off x="4745" y="2607"/>
              <a:ext cx="49" cy="5"/>
            </a:xfrm>
            <a:prstGeom prst="rect">
              <a:avLst/>
            </a:prstGeom>
            <a:solidFill>
              <a:srgbClr val="00FF00"/>
            </a:solidFill>
            <a:ln w="9525">
              <a:solidFill>
                <a:srgbClr val="0000FF"/>
              </a:solidFill>
              <a:miter lim="800000"/>
              <a:headEnd/>
              <a:tailEnd/>
            </a:ln>
          </p:spPr>
          <p:txBody>
            <a:bodyPr/>
            <a:lstStyle/>
            <a:p>
              <a:endParaRPr lang="en-US"/>
            </a:p>
          </p:txBody>
        </p:sp>
      </p:grpSp>
      <p:sp>
        <p:nvSpPr>
          <p:cNvPr id="11274" name="Text Box 14"/>
          <p:cNvSpPr txBox="1">
            <a:spLocks noChangeArrowheads="1"/>
          </p:cNvSpPr>
          <p:nvPr/>
        </p:nvSpPr>
        <p:spPr bwMode="auto">
          <a:xfrm>
            <a:off x="3200400" y="3810000"/>
            <a:ext cx="990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b="1"/>
              <a:t>NÚT MẠNG</a:t>
            </a:r>
          </a:p>
        </p:txBody>
      </p:sp>
      <p:grpSp>
        <p:nvGrpSpPr>
          <p:cNvPr id="11275" name="Group 15"/>
          <p:cNvGrpSpPr>
            <a:grpSpLocks/>
          </p:cNvGrpSpPr>
          <p:nvPr/>
        </p:nvGrpSpPr>
        <p:grpSpPr bwMode="auto">
          <a:xfrm>
            <a:off x="533400" y="1600200"/>
            <a:ext cx="2700338" cy="4362450"/>
            <a:chOff x="336" y="1047"/>
            <a:chExt cx="1701" cy="2748"/>
          </a:xfrm>
        </p:grpSpPr>
        <p:graphicFrame>
          <p:nvGraphicFramePr>
            <p:cNvPr id="11390" name="Object 16"/>
            <p:cNvGraphicFramePr>
              <a:graphicFrameLocks noChangeAspect="1"/>
            </p:cNvGraphicFramePr>
            <p:nvPr/>
          </p:nvGraphicFramePr>
          <p:xfrm>
            <a:off x="336" y="1047"/>
            <a:ext cx="1701" cy="2748"/>
          </p:xfrm>
          <a:graphic>
            <a:graphicData uri="http://schemas.openxmlformats.org/presentationml/2006/ole">
              <mc:AlternateContent xmlns:mc="http://schemas.openxmlformats.org/markup-compatibility/2006">
                <mc:Choice xmlns:v="urn:schemas-microsoft-com:vml" Requires="v">
                  <p:oleObj spid="_x0000_s2440" name="CS ChemDraw Drawing" r:id="rId3" imgW="1886331" imgH="3172587" progId="ChemDraw.Document.6.0">
                    <p:embed/>
                  </p:oleObj>
                </mc:Choice>
                <mc:Fallback>
                  <p:oleObj name="CS ChemDraw Drawing" r:id="rId3" imgW="1886331" imgH="3172587"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 y="1047"/>
                          <a:ext cx="1701" cy="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1" name="Object 17"/>
            <p:cNvGraphicFramePr>
              <a:graphicFrameLocks noChangeAspect="1"/>
            </p:cNvGraphicFramePr>
            <p:nvPr/>
          </p:nvGraphicFramePr>
          <p:xfrm>
            <a:off x="1311" y="3420"/>
            <a:ext cx="110" cy="105"/>
          </p:xfrm>
          <a:graphic>
            <a:graphicData uri="http://schemas.openxmlformats.org/presentationml/2006/ole">
              <mc:AlternateContent xmlns:mc="http://schemas.openxmlformats.org/markup-compatibility/2006">
                <mc:Choice xmlns:v="urn:schemas-microsoft-com:vml" Requires="v">
                  <p:oleObj spid="_x0000_s2441" name="CS ChemDraw Drawing" r:id="rId5" imgW="197739" imgH="197739" progId="ChemDraw.Document.6.0">
                    <p:embed/>
                  </p:oleObj>
                </mc:Choice>
                <mc:Fallback>
                  <p:oleObj name="CS ChemDraw Drawing" r:id="rId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1" y="3420"/>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2" name="Object 18"/>
            <p:cNvGraphicFramePr>
              <a:graphicFrameLocks noChangeAspect="1"/>
            </p:cNvGraphicFramePr>
            <p:nvPr/>
          </p:nvGraphicFramePr>
          <p:xfrm>
            <a:off x="1682" y="2582"/>
            <a:ext cx="110" cy="106"/>
          </p:xfrm>
          <a:graphic>
            <a:graphicData uri="http://schemas.openxmlformats.org/presentationml/2006/ole">
              <mc:AlternateContent xmlns:mc="http://schemas.openxmlformats.org/markup-compatibility/2006">
                <mc:Choice xmlns:v="urn:schemas-microsoft-com:vml" Requires="v">
                  <p:oleObj spid="_x0000_s2442" name="CS ChemDraw Drawing" r:id="rId7" imgW="197739" imgH="197739" progId="ChemDraw.Document.6.0">
                    <p:embed/>
                  </p:oleObj>
                </mc:Choice>
                <mc:Fallback>
                  <p:oleObj name="CS ChemDraw Drawing" r:id="rId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2" y="2582"/>
                          <a:ext cx="110" cy="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3" name="Object 19"/>
            <p:cNvGraphicFramePr>
              <a:graphicFrameLocks noChangeAspect="1"/>
            </p:cNvGraphicFramePr>
            <p:nvPr/>
          </p:nvGraphicFramePr>
          <p:xfrm>
            <a:off x="1346" y="1087"/>
            <a:ext cx="179" cy="273"/>
          </p:xfrm>
          <a:graphic>
            <a:graphicData uri="http://schemas.openxmlformats.org/presentationml/2006/ole">
              <mc:AlternateContent xmlns:mc="http://schemas.openxmlformats.org/markup-compatibility/2006">
                <mc:Choice xmlns:v="urn:schemas-microsoft-com:vml" Requires="v">
                  <p:oleObj spid="_x0000_s2443" name="CS ChemDraw Drawing" r:id="rId8" imgW="173355" imgH="272415" progId="ChemDraw.Document.6.0">
                    <p:embed/>
                  </p:oleObj>
                </mc:Choice>
                <mc:Fallback>
                  <p:oleObj name="CS ChemDraw Drawing" r:id="rId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1087"/>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4" name="Object 20"/>
            <p:cNvGraphicFramePr>
              <a:graphicFrameLocks noChangeAspect="1"/>
            </p:cNvGraphicFramePr>
            <p:nvPr/>
          </p:nvGraphicFramePr>
          <p:xfrm>
            <a:off x="841" y="1128"/>
            <a:ext cx="179" cy="273"/>
          </p:xfrm>
          <a:graphic>
            <a:graphicData uri="http://schemas.openxmlformats.org/presentationml/2006/ole">
              <mc:AlternateContent xmlns:mc="http://schemas.openxmlformats.org/markup-compatibility/2006">
                <mc:Choice xmlns:v="urn:schemas-microsoft-com:vml" Requires="v">
                  <p:oleObj spid="_x0000_s2444" name="CS ChemDraw Drawing" r:id="rId10" imgW="173355" imgH="272415" progId="ChemDraw.Document.6.0">
                    <p:embed/>
                  </p:oleObj>
                </mc:Choice>
                <mc:Fallback>
                  <p:oleObj name="CS ChemDraw Drawing" r:id="rId1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1" y="112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5" name="Object 21"/>
            <p:cNvGraphicFramePr>
              <a:graphicFrameLocks noChangeAspect="1"/>
            </p:cNvGraphicFramePr>
            <p:nvPr/>
          </p:nvGraphicFramePr>
          <p:xfrm>
            <a:off x="1472" y="1815"/>
            <a:ext cx="179" cy="272"/>
          </p:xfrm>
          <a:graphic>
            <a:graphicData uri="http://schemas.openxmlformats.org/presentationml/2006/ole">
              <mc:AlternateContent xmlns:mc="http://schemas.openxmlformats.org/markup-compatibility/2006">
                <mc:Choice xmlns:v="urn:schemas-microsoft-com:vml" Requires="v">
                  <p:oleObj spid="_x0000_s2445" name="CS ChemDraw Drawing" r:id="rId11" imgW="173355" imgH="272415" progId="ChemDraw.Document.6.0">
                    <p:embed/>
                  </p:oleObj>
                </mc:Choice>
                <mc:Fallback>
                  <p:oleObj name="CS ChemDraw Drawing" r:id="rId1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72"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6" name="Object 22"/>
            <p:cNvGraphicFramePr>
              <a:graphicFrameLocks noChangeAspect="1"/>
            </p:cNvGraphicFramePr>
            <p:nvPr/>
          </p:nvGraphicFramePr>
          <p:xfrm>
            <a:off x="1766" y="1451"/>
            <a:ext cx="180" cy="273"/>
          </p:xfrm>
          <a:graphic>
            <a:graphicData uri="http://schemas.openxmlformats.org/presentationml/2006/ole">
              <mc:AlternateContent xmlns:mc="http://schemas.openxmlformats.org/markup-compatibility/2006">
                <mc:Choice xmlns:v="urn:schemas-microsoft-com:vml" Requires="v">
                  <p:oleObj spid="_x0000_s2446" name="CS ChemDraw Drawing" r:id="rId12" imgW="173355" imgH="272415" progId="ChemDraw.Document.6.0">
                    <p:embed/>
                  </p:oleObj>
                </mc:Choice>
                <mc:Fallback>
                  <p:oleObj name="CS ChemDraw Drawing" r:id="rId1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145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7" name="Object 23"/>
            <p:cNvGraphicFramePr>
              <a:graphicFrameLocks noChangeAspect="1"/>
            </p:cNvGraphicFramePr>
            <p:nvPr/>
          </p:nvGraphicFramePr>
          <p:xfrm>
            <a:off x="462" y="1532"/>
            <a:ext cx="180" cy="273"/>
          </p:xfrm>
          <a:graphic>
            <a:graphicData uri="http://schemas.openxmlformats.org/presentationml/2006/ole">
              <mc:AlternateContent xmlns:mc="http://schemas.openxmlformats.org/markup-compatibility/2006">
                <mc:Choice xmlns:v="urn:schemas-microsoft-com:vml" Requires="v">
                  <p:oleObj spid="_x0000_s2447" name="CS ChemDraw Drawing" r:id="rId13" imgW="173355" imgH="272415" progId="ChemDraw.Document.6.0">
                    <p:embed/>
                  </p:oleObj>
                </mc:Choice>
                <mc:Fallback>
                  <p:oleObj name="CS ChemDraw Drawing" r:id="rId1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1532"/>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8" name="Object 24"/>
            <p:cNvGraphicFramePr>
              <a:graphicFrameLocks noChangeAspect="1"/>
            </p:cNvGraphicFramePr>
            <p:nvPr/>
          </p:nvGraphicFramePr>
          <p:xfrm>
            <a:off x="883" y="1815"/>
            <a:ext cx="179" cy="272"/>
          </p:xfrm>
          <a:graphic>
            <a:graphicData uri="http://schemas.openxmlformats.org/presentationml/2006/ole">
              <mc:AlternateContent xmlns:mc="http://schemas.openxmlformats.org/markup-compatibility/2006">
                <mc:Choice xmlns:v="urn:schemas-microsoft-com:vml" Requires="v">
                  <p:oleObj spid="_x0000_s2448" name="CS ChemDraw Drawing" r:id="rId14" imgW="173355" imgH="272415" progId="ChemDraw.Document.6.0">
                    <p:embed/>
                  </p:oleObj>
                </mc:Choice>
                <mc:Fallback>
                  <p:oleObj name="CS ChemDraw Drawing" r:id="rId1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99" name="Object 25"/>
            <p:cNvGraphicFramePr>
              <a:graphicFrameLocks noChangeAspect="1"/>
            </p:cNvGraphicFramePr>
            <p:nvPr/>
          </p:nvGraphicFramePr>
          <p:xfrm>
            <a:off x="462" y="3108"/>
            <a:ext cx="180" cy="273"/>
          </p:xfrm>
          <a:graphic>
            <a:graphicData uri="http://schemas.openxmlformats.org/presentationml/2006/ole">
              <mc:AlternateContent xmlns:mc="http://schemas.openxmlformats.org/markup-compatibility/2006">
                <mc:Choice xmlns:v="urn:schemas-microsoft-com:vml" Requires="v">
                  <p:oleObj spid="_x0000_s2449" name="CS ChemDraw Drawing" r:id="rId15" imgW="173355" imgH="272415" progId="ChemDraw.Document.6.0">
                    <p:embed/>
                  </p:oleObj>
                </mc:Choice>
                <mc:Fallback>
                  <p:oleObj name="CS ChemDraw Drawing" r:id="rId1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3108"/>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0" name="Object 26"/>
            <p:cNvGraphicFramePr>
              <a:graphicFrameLocks noChangeAspect="1"/>
            </p:cNvGraphicFramePr>
            <p:nvPr/>
          </p:nvGraphicFramePr>
          <p:xfrm>
            <a:off x="883" y="3519"/>
            <a:ext cx="179" cy="272"/>
          </p:xfrm>
          <a:graphic>
            <a:graphicData uri="http://schemas.openxmlformats.org/presentationml/2006/ole">
              <mc:AlternateContent xmlns:mc="http://schemas.openxmlformats.org/markup-compatibility/2006">
                <mc:Choice xmlns:v="urn:schemas-microsoft-com:vml" Requires="v">
                  <p:oleObj spid="_x0000_s2450" name="CS ChemDraw Drawing" r:id="rId16" imgW="173355" imgH="272415" progId="ChemDraw.Document.6.0">
                    <p:embed/>
                  </p:oleObj>
                </mc:Choice>
                <mc:Fallback>
                  <p:oleObj name="CS ChemDraw Drawing" r:id="rId1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3519"/>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1" name="Object 27"/>
            <p:cNvGraphicFramePr>
              <a:graphicFrameLocks noChangeAspect="1"/>
            </p:cNvGraphicFramePr>
            <p:nvPr/>
          </p:nvGraphicFramePr>
          <p:xfrm>
            <a:off x="1514" y="3471"/>
            <a:ext cx="179" cy="273"/>
          </p:xfrm>
          <a:graphic>
            <a:graphicData uri="http://schemas.openxmlformats.org/presentationml/2006/ole">
              <mc:AlternateContent xmlns:mc="http://schemas.openxmlformats.org/markup-compatibility/2006">
                <mc:Choice xmlns:v="urn:schemas-microsoft-com:vml" Requires="v">
                  <p:oleObj spid="_x0000_s2451" name="CS ChemDraw Drawing" r:id="rId17" imgW="173355" imgH="272415" progId="ChemDraw.Document.6.0">
                    <p:embed/>
                  </p:oleObj>
                </mc:Choice>
                <mc:Fallback>
                  <p:oleObj name="CS ChemDraw Drawing" r:id="rId1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14" y="3471"/>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2" name="Object 28"/>
            <p:cNvGraphicFramePr>
              <a:graphicFrameLocks noChangeAspect="1"/>
            </p:cNvGraphicFramePr>
            <p:nvPr/>
          </p:nvGraphicFramePr>
          <p:xfrm>
            <a:off x="1766" y="3067"/>
            <a:ext cx="180" cy="273"/>
          </p:xfrm>
          <a:graphic>
            <a:graphicData uri="http://schemas.openxmlformats.org/presentationml/2006/ole">
              <mc:AlternateContent xmlns:mc="http://schemas.openxmlformats.org/markup-compatibility/2006">
                <mc:Choice xmlns:v="urn:schemas-microsoft-com:vml" Requires="v">
                  <p:oleObj spid="_x0000_s2452" name="CS ChemDraw Drawing" r:id="rId18" imgW="173355" imgH="272415" progId="ChemDraw.Document.6.0">
                    <p:embed/>
                  </p:oleObj>
                </mc:Choice>
                <mc:Fallback>
                  <p:oleObj name="CS ChemDraw Drawing" r:id="rId1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3067"/>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3" name="Object 29"/>
            <p:cNvGraphicFramePr>
              <a:graphicFrameLocks noChangeAspect="1"/>
            </p:cNvGraphicFramePr>
            <p:nvPr/>
          </p:nvGraphicFramePr>
          <p:xfrm>
            <a:off x="883" y="2704"/>
            <a:ext cx="179" cy="272"/>
          </p:xfrm>
          <a:graphic>
            <a:graphicData uri="http://schemas.openxmlformats.org/presentationml/2006/ole">
              <mc:AlternateContent xmlns:mc="http://schemas.openxmlformats.org/markup-compatibility/2006">
                <mc:Choice xmlns:v="urn:schemas-microsoft-com:vml" Requires="v">
                  <p:oleObj spid="_x0000_s2453" name="CS ChemDraw Drawing" r:id="rId19" imgW="173355" imgH="272415" progId="ChemDraw.Document.6.0">
                    <p:embed/>
                  </p:oleObj>
                </mc:Choice>
                <mc:Fallback>
                  <p:oleObj name="CS ChemDraw Drawing" r:id="rId1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2704"/>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4" name="Object 30"/>
            <p:cNvGraphicFramePr>
              <a:graphicFrameLocks noChangeAspect="1"/>
            </p:cNvGraphicFramePr>
            <p:nvPr/>
          </p:nvGraphicFramePr>
          <p:xfrm>
            <a:off x="1346" y="2663"/>
            <a:ext cx="179" cy="273"/>
          </p:xfrm>
          <a:graphic>
            <a:graphicData uri="http://schemas.openxmlformats.org/presentationml/2006/ole">
              <mc:AlternateContent xmlns:mc="http://schemas.openxmlformats.org/markup-compatibility/2006">
                <mc:Choice xmlns:v="urn:schemas-microsoft-com:vml" Requires="v">
                  <p:oleObj spid="_x0000_s2454" name="CS ChemDraw Drawing" r:id="rId20" imgW="173355" imgH="272415" progId="ChemDraw.Document.6.0">
                    <p:embed/>
                  </p:oleObj>
                </mc:Choice>
                <mc:Fallback>
                  <p:oleObj name="CS ChemDraw Drawing" r:id="rId2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2663"/>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5" name="Object 31"/>
            <p:cNvGraphicFramePr>
              <a:graphicFrameLocks noChangeAspect="1"/>
            </p:cNvGraphicFramePr>
            <p:nvPr/>
          </p:nvGraphicFramePr>
          <p:xfrm>
            <a:off x="673" y="2178"/>
            <a:ext cx="179" cy="273"/>
          </p:xfrm>
          <a:graphic>
            <a:graphicData uri="http://schemas.openxmlformats.org/presentationml/2006/ole">
              <mc:AlternateContent xmlns:mc="http://schemas.openxmlformats.org/markup-compatibility/2006">
                <mc:Choice xmlns:v="urn:schemas-microsoft-com:vml" Requires="v">
                  <p:oleObj spid="_x0000_s2455" name="CS ChemDraw Drawing" r:id="rId21" imgW="173355" imgH="272415" progId="ChemDraw.Document.6.0">
                    <p:embed/>
                  </p:oleObj>
                </mc:Choice>
                <mc:Fallback>
                  <p:oleObj name="CS ChemDraw Drawing" r:id="rId2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 y="217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6" name="Object 32"/>
            <p:cNvGraphicFramePr>
              <a:graphicFrameLocks noChangeAspect="1"/>
            </p:cNvGraphicFramePr>
            <p:nvPr/>
          </p:nvGraphicFramePr>
          <p:xfrm>
            <a:off x="1577" y="2259"/>
            <a:ext cx="180" cy="273"/>
          </p:xfrm>
          <a:graphic>
            <a:graphicData uri="http://schemas.openxmlformats.org/presentationml/2006/ole">
              <mc:AlternateContent xmlns:mc="http://schemas.openxmlformats.org/markup-compatibility/2006">
                <mc:Choice xmlns:v="urn:schemas-microsoft-com:vml" Requires="v">
                  <p:oleObj spid="_x0000_s2456" name="CS ChemDraw Drawing" r:id="rId22" imgW="173355" imgH="272415" progId="ChemDraw.Document.6.0">
                    <p:embed/>
                  </p:oleObj>
                </mc:Choice>
                <mc:Fallback>
                  <p:oleObj name="CS ChemDraw Drawing" r:id="rId2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7" y="2259"/>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7" name="Object 33"/>
            <p:cNvGraphicFramePr>
              <a:graphicFrameLocks noChangeAspect="1"/>
            </p:cNvGraphicFramePr>
            <p:nvPr/>
          </p:nvGraphicFramePr>
          <p:xfrm>
            <a:off x="1135" y="2421"/>
            <a:ext cx="180" cy="273"/>
          </p:xfrm>
          <a:graphic>
            <a:graphicData uri="http://schemas.openxmlformats.org/presentationml/2006/ole">
              <mc:AlternateContent xmlns:mc="http://schemas.openxmlformats.org/markup-compatibility/2006">
                <mc:Choice xmlns:v="urn:schemas-microsoft-com:vml" Requires="v">
                  <p:oleObj spid="_x0000_s2457" name="CS ChemDraw Drawing" r:id="rId23" imgW="173355" imgH="272415" progId="ChemDraw.Document.6.0">
                    <p:embed/>
                  </p:oleObj>
                </mc:Choice>
                <mc:Fallback>
                  <p:oleObj name="CS ChemDraw Drawing" r:id="rId2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5" y="242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8" name="Object 34"/>
            <p:cNvGraphicFramePr>
              <a:graphicFrameLocks noChangeAspect="1"/>
            </p:cNvGraphicFramePr>
            <p:nvPr/>
          </p:nvGraphicFramePr>
          <p:xfrm>
            <a:off x="1137" y="2096"/>
            <a:ext cx="108" cy="103"/>
          </p:xfrm>
          <a:graphic>
            <a:graphicData uri="http://schemas.openxmlformats.org/presentationml/2006/ole">
              <mc:AlternateContent xmlns:mc="http://schemas.openxmlformats.org/markup-compatibility/2006">
                <mc:Choice xmlns:v="urn:schemas-microsoft-com:vml" Requires="v">
                  <p:oleObj spid="_x0000_s2458" name="CS ChemDraw Drawing" r:id="rId24" imgW="196215" imgH="196215" progId="ChemDraw.Document.6.0">
                    <p:embed/>
                  </p:oleObj>
                </mc:Choice>
                <mc:Fallback>
                  <p:oleObj name="CS ChemDraw Drawing" r:id="rId24" imgW="196215" imgH="196215" progId="ChemDraw.Document.6.0">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137" y="2096"/>
                          <a:ext cx="108"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09" name="Object 35"/>
            <p:cNvGraphicFramePr>
              <a:graphicFrameLocks noChangeAspect="1"/>
            </p:cNvGraphicFramePr>
            <p:nvPr/>
          </p:nvGraphicFramePr>
          <p:xfrm>
            <a:off x="799" y="3189"/>
            <a:ext cx="109" cy="105"/>
          </p:xfrm>
          <a:graphic>
            <a:graphicData uri="http://schemas.openxmlformats.org/presentationml/2006/ole">
              <mc:AlternateContent xmlns:mc="http://schemas.openxmlformats.org/markup-compatibility/2006">
                <mc:Choice xmlns:v="urn:schemas-microsoft-com:vml" Requires="v">
                  <p:oleObj spid="_x0000_s2459" name="CS ChemDraw Drawing" r:id="rId26" imgW="197739" imgH="197739" progId="ChemDraw.Document.6.0">
                    <p:embed/>
                  </p:oleObj>
                </mc:Choice>
                <mc:Fallback>
                  <p:oleObj name="CS ChemDraw Drawing" r:id="rId2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 y="3189"/>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0" name="Object 36"/>
            <p:cNvGraphicFramePr>
              <a:graphicFrameLocks noChangeAspect="1"/>
            </p:cNvGraphicFramePr>
            <p:nvPr/>
          </p:nvGraphicFramePr>
          <p:xfrm>
            <a:off x="1177" y="2906"/>
            <a:ext cx="110" cy="105"/>
          </p:xfrm>
          <a:graphic>
            <a:graphicData uri="http://schemas.openxmlformats.org/presentationml/2006/ole">
              <mc:AlternateContent xmlns:mc="http://schemas.openxmlformats.org/markup-compatibility/2006">
                <mc:Choice xmlns:v="urn:schemas-microsoft-com:vml" Requires="v">
                  <p:oleObj spid="_x0000_s2460" name="CS ChemDraw Drawing" r:id="rId27" imgW="197739" imgH="197739" progId="ChemDraw.Document.6.0">
                    <p:embed/>
                  </p:oleObj>
                </mc:Choice>
                <mc:Fallback>
                  <p:oleObj name="CS ChemDraw Drawing" r:id="rId2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7" y="2906"/>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1" name="Object 37"/>
            <p:cNvGraphicFramePr>
              <a:graphicFrameLocks noChangeAspect="1"/>
            </p:cNvGraphicFramePr>
            <p:nvPr/>
          </p:nvGraphicFramePr>
          <p:xfrm>
            <a:off x="1472" y="1532"/>
            <a:ext cx="109" cy="105"/>
          </p:xfrm>
          <a:graphic>
            <a:graphicData uri="http://schemas.openxmlformats.org/presentationml/2006/ole">
              <mc:AlternateContent xmlns:mc="http://schemas.openxmlformats.org/markup-compatibility/2006">
                <mc:Choice xmlns:v="urn:schemas-microsoft-com:vml" Requires="v">
                  <p:oleObj spid="_x0000_s2461" name="CS ChemDraw Drawing" r:id="rId28" imgW="197739" imgH="197739" progId="ChemDraw.Document.6.0">
                    <p:embed/>
                  </p:oleObj>
                </mc:Choice>
                <mc:Fallback>
                  <p:oleObj name="CS ChemDraw Drawing" r:id="rId2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2"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2" name="Object 38"/>
            <p:cNvGraphicFramePr>
              <a:graphicFrameLocks noChangeAspect="1"/>
            </p:cNvGraphicFramePr>
            <p:nvPr/>
          </p:nvGraphicFramePr>
          <p:xfrm>
            <a:off x="757" y="1532"/>
            <a:ext cx="109" cy="105"/>
          </p:xfrm>
          <a:graphic>
            <a:graphicData uri="http://schemas.openxmlformats.org/presentationml/2006/ole">
              <mc:AlternateContent xmlns:mc="http://schemas.openxmlformats.org/markup-compatibility/2006">
                <mc:Choice xmlns:v="urn:schemas-microsoft-com:vml" Requires="v">
                  <p:oleObj spid="_x0000_s2462" name="CS ChemDraw Drawing" r:id="rId29" imgW="197739" imgH="197739" progId="ChemDraw.Document.6.0">
                    <p:embed/>
                  </p:oleObj>
                </mc:Choice>
                <mc:Fallback>
                  <p:oleObj name="CS ChemDraw Drawing" r:id="rId2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3" name="Object 39"/>
            <p:cNvGraphicFramePr>
              <a:graphicFrameLocks noChangeAspect="1"/>
            </p:cNvGraphicFramePr>
            <p:nvPr/>
          </p:nvGraphicFramePr>
          <p:xfrm>
            <a:off x="630" y="2542"/>
            <a:ext cx="110" cy="105"/>
          </p:xfrm>
          <a:graphic>
            <a:graphicData uri="http://schemas.openxmlformats.org/presentationml/2006/ole">
              <mc:AlternateContent xmlns:mc="http://schemas.openxmlformats.org/markup-compatibility/2006">
                <mc:Choice xmlns:v="urn:schemas-microsoft-com:vml" Requires="v">
                  <p:oleObj spid="_x0000_s2463" name="CS ChemDraw Drawing" r:id="rId30" imgW="197739" imgH="197739" progId="ChemDraw.Document.6.0">
                    <p:embed/>
                  </p:oleObj>
                </mc:Choice>
                <mc:Fallback>
                  <p:oleObj name="CS ChemDraw Drawing" r:id="rId3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 y="2542"/>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4" name="Object 40"/>
            <p:cNvGraphicFramePr>
              <a:graphicFrameLocks noChangeAspect="1"/>
            </p:cNvGraphicFramePr>
            <p:nvPr/>
          </p:nvGraphicFramePr>
          <p:xfrm>
            <a:off x="1472" y="3148"/>
            <a:ext cx="109" cy="105"/>
          </p:xfrm>
          <a:graphic>
            <a:graphicData uri="http://schemas.openxmlformats.org/presentationml/2006/ole">
              <mc:AlternateContent xmlns:mc="http://schemas.openxmlformats.org/markup-compatibility/2006">
                <mc:Choice xmlns:v="urn:schemas-microsoft-com:vml" Requires="v">
                  <p:oleObj spid="_x0000_s2464" name="CS ChemDraw Drawing" r:id="rId31" imgW="196215" imgH="196215" progId="ChemDraw.Document.6.0">
                    <p:embed/>
                  </p:oleObj>
                </mc:Choice>
                <mc:Fallback>
                  <p:oleObj name="CS ChemDraw Drawing" r:id="rId31" imgW="196215" imgH="196215" progId="ChemDraw.Document.6.0">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472" y="3148"/>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415" name="Line 41"/>
            <p:cNvSpPr>
              <a:spLocks noChangeShapeType="1"/>
            </p:cNvSpPr>
            <p:nvPr/>
          </p:nvSpPr>
          <p:spPr bwMode="auto">
            <a:xfrm flipH="1" flipV="1">
              <a:off x="1766" y="2421"/>
              <a:ext cx="168" cy="202"/>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416" name="Line 42"/>
            <p:cNvSpPr>
              <a:spLocks noChangeShapeType="1"/>
            </p:cNvSpPr>
            <p:nvPr/>
          </p:nvSpPr>
          <p:spPr bwMode="auto">
            <a:xfrm flipH="1">
              <a:off x="1934" y="2906"/>
              <a:ext cx="85" cy="161"/>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11417" name="Object 43"/>
            <p:cNvGraphicFramePr>
              <a:graphicFrameLocks noChangeAspect="1"/>
            </p:cNvGraphicFramePr>
            <p:nvPr/>
          </p:nvGraphicFramePr>
          <p:xfrm>
            <a:off x="336" y="1047"/>
            <a:ext cx="1701" cy="2748"/>
          </p:xfrm>
          <a:graphic>
            <a:graphicData uri="http://schemas.openxmlformats.org/presentationml/2006/ole">
              <mc:AlternateContent xmlns:mc="http://schemas.openxmlformats.org/markup-compatibility/2006">
                <mc:Choice xmlns:v="urn:schemas-microsoft-com:vml" Requires="v">
                  <p:oleObj spid="_x0000_s2465" name="CS ChemDraw Drawing" r:id="rId33" imgW="1886331" imgH="3172587" progId="ChemDraw.Document.6.0">
                    <p:embed/>
                  </p:oleObj>
                </mc:Choice>
                <mc:Fallback>
                  <p:oleObj name="CS ChemDraw Drawing" r:id="rId33" imgW="1886331" imgH="3172587" progId="ChemDraw.Document.6.0">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 y="1047"/>
                          <a:ext cx="1701" cy="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8" name="Object 44"/>
            <p:cNvGraphicFramePr>
              <a:graphicFrameLocks noChangeAspect="1"/>
            </p:cNvGraphicFramePr>
            <p:nvPr/>
          </p:nvGraphicFramePr>
          <p:xfrm>
            <a:off x="1311" y="3420"/>
            <a:ext cx="110" cy="105"/>
          </p:xfrm>
          <a:graphic>
            <a:graphicData uri="http://schemas.openxmlformats.org/presentationml/2006/ole">
              <mc:AlternateContent xmlns:mc="http://schemas.openxmlformats.org/markup-compatibility/2006">
                <mc:Choice xmlns:v="urn:schemas-microsoft-com:vml" Requires="v">
                  <p:oleObj spid="_x0000_s2466" name="CS ChemDraw Drawing" r:id="rId34" imgW="197739" imgH="197739" progId="ChemDraw.Document.6.0">
                    <p:embed/>
                  </p:oleObj>
                </mc:Choice>
                <mc:Fallback>
                  <p:oleObj name="CS ChemDraw Drawing" r:id="rId3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1" y="3420"/>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19" name="Object 45"/>
            <p:cNvGraphicFramePr>
              <a:graphicFrameLocks noChangeAspect="1"/>
            </p:cNvGraphicFramePr>
            <p:nvPr/>
          </p:nvGraphicFramePr>
          <p:xfrm>
            <a:off x="1682" y="2582"/>
            <a:ext cx="110" cy="106"/>
          </p:xfrm>
          <a:graphic>
            <a:graphicData uri="http://schemas.openxmlformats.org/presentationml/2006/ole">
              <mc:AlternateContent xmlns:mc="http://schemas.openxmlformats.org/markup-compatibility/2006">
                <mc:Choice xmlns:v="urn:schemas-microsoft-com:vml" Requires="v">
                  <p:oleObj spid="_x0000_s2467" name="CS ChemDraw Drawing" r:id="rId35" imgW="197739" imgH="197739" progId="ChemDraw.Document.6.0">
                    <p:embed/>
                  </p:oleObj>
                </mc:Choice>
                <mc:Fallback>
                  <p:oleObj name="CS ChemDraw Drawing" r:id="rId3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2" y="2582"/>
                          <a:ext cx="110" cy="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0" name="Object 46"/>
            <p:cNvGraphicFramePr>
              <a:graphicFrameLocks noChangeAspect="1"/>
            </p:cNvGraphicFramePr>
            <p:nvPr/>
          </p:nvGraphicFramePr>
          <p:xfrm>
            <a:off x="1346" y="1087"/>
            <a:ext cx="179" cy="273"/>
          </p:xfrm>
          <a:graphic>
            <a:graphicData uri="http://schemas.openxmlformats.org/presentationml/2006/ole">
              <mc:AlternateContent xmlns:mc="http://schemas.openxmlformats.org/markup-compatibility/2006">
                <mc:Choice xmlns:v="urn:schemas-microsoft-com:vml" Requires="v">
                  <p:oleObj spid="_x0000_s2468" name="CS ChemDraw Drawing" r:id="rId36" imgW="173355" imgH="272415" progId="ChemDraw.Document.6.0">
                    <p:embed/>
                  </p:oleObj>
                </mc:Choice>
                <mc:Fallback>
                  <p:oleObj name="CS ChemDraw Drawing" r:id="rId3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1087"/>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1" name="Object 47"/>
            <p:cNvGraphicFramePr>
              <a:graphicFrameLocks noChangeAspect="1"/>
            </p:cNvGraphicFramePr>
            <p:nvPr/>
          </p:nvGraphicFramePr>
          <p:xfrm>
            <a:off x="841" y="1128"/>
            <a:ext cx="179" cy="273"/>
          </p:xfrm>
          <a:graphic>
            <a:graphicData uri="http://schemas.openxmlformats.org/presentationml/2006/ole">
              <mc:AlternateContent xmlns:mc="http://schemas.openxmlformats.org/markup-compatibility/2006">
                <mc:Choice xmlns:v="urn:schemas-microsoft-com:vml" Requires="v">
                  <p:oleObj spid="_x0000_s2469" name="CS ChemDraw Drawing" r:id="rId37" imgW="173355" imgH="272415" progId="ChemDraw.Document.6.0">
                    <p:embed/>
                  </p:oleObj>
                </mc:Choice>
                <mc:Fallback>
                  <p:oleObj name="CS ChemDraw Drawing" r:id="rId3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1" y="112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2" name="Object 48"/>
            <p:cNvGraphicFramePr>
              <a:graphicFrameLocks noChangeAspect="1"/>
            </p:cNvGraphicFramePr>
            <p:nvPr/>
          </p:nvGraphicFramePr>
          <p:xfrm>
            <a:off x="1472" y="1815"/>
            <a:ext cx="179" cy="272"/>
          </p:xfrm>
          <a:graphic>
            <a:graphicData uri="http://schemas.openxmlformats.org/presentationml/2006/ole">
              <mc:AlternateContent xmlns:mc="http://schemas.openxmlformats.org/markup-compatibility/2006">
                <mc:Choice xmlns:v="urn:schemas-microsoft-com:vml" Requires="v">
                  <p:oleObj spid="_x0000_s2470" name="CS ChemDraw Drawing" r:id="rId38" imgW="173355" imgH="272415" progId="ChemDraw.Document.6.0">
                    <p:embed/>
                  </p:oleObj>
                </mc:Choice>
                <mc:Fallback>
                  <p:oleObj name="CS ChemDraw Drawing" r:id="rId3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72"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3" name="Object 49"/>
            <p:cNvGraphicFramePr>
              <a:graphicFrameLocks noChangeAspect="1"/>
            </p:cNvGraphicFramePr>
            <p:nvPr/>
          </p:nvGraphicFramePr>
          <p:xfrm>
            <a:off x="1766" y="1451"/>
            <a:ext cx="180" cy="273"/>
          </p:xfrm>
          <a:graphic>
            <a:graphicData uri="http://schemas.openxmlformats.org/presentationml/2006/ole">
              <mc:AlternateContent xmlns:mc="http://schemas.openxmlformats.org/markup-compatibility/2006">
                <mc:Choice xmlns:v="urn:schemas-microsoft-com:vml" Requires="v">
                  <p:oleObj spid="_x0000_s2471" name="CS ChemDraw Drawing" r:id="rId39" imgW="173355" imgH="272415" progId="ChemDraw.Document.6.0">
                    <p:embed/>
                  </p:oleObj>
                </mc:Choice>
                <mc:Fallback>
                  <p:oleObj name="CS ChemDraw Drawing" r:id="rId3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145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4" name="Object 50"/>
            <p:cNvGraphicFramePr>
              <a:graphicFrameLocks noChangeAspect="1"/>
            </p:cNvGraphicFramePr>
            <p:nvPr/>
          </p:nvGraphicFramePr>
          <p:xfrm>
            <a:off x="462" y="1532"/>
            <a:ext cx="180" cy="273"/>
          </p:xfrm>
          <a:graphic>
            <a:graphicData uri="http://schemas.openxmlformats.org/presentationml/2006/ole">
              <mc:AlternateContent xmlns:mc="http://schemas.openxmlformats.org/markup-compatibility/2006">
                <mc:Choice xmlns:v="urn:schemas-microsoft-com:vml" Requires="v">
                  <p:oleObj spid="_x0000_s2472" name="CS ChemDraw Drawing" r:id="rId40" imgW="173355" imgH="272415" progId="ChemDraw.Document.6.0">
                    <p:embed/>
                  </p:oleObj>
                </mc:Choice>
                <mc:Fallback>
                  <p:oleObj name="CS ChemDraw Drawing" r:id="rId4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1532"/>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5" name="Object 51"/>
            <p:cNvGraphicFramePr>
              <a:graphicFrameLocks noChangeAspect="1"/>
            </p:cNvGraphicFramePr>
            <p:nvPr/>
          </p:nvGraphicFramePr>
          <p:xfrm>
            <a:off x="883" y="1815"/>
            <a:ext cx="179" cy="272"/>
          </p:xfrm>
          <a:graphic>
            <a:graphicData uri="http://schemas.openxmlformats.org/presentationml/2006/ole">
              <mc:AlternateContent xmlns:mc="http://schemas.openxmlformats.org/markup-compatibility/2006">
                <mc:Choice xmlns:v="urn:schemas-microsoft-com:vml" Requires="v">
                  <p:oleObj spid="_x0000_s2473" name="CS ChemDraw Drawing" r:id="rId41" imgW="173355" imgH="272415" progId="ChemDraw.Document.6.0">
                    <p:embed/>
                  </p:oleObj>
                </mc:Choice>
                <mc:Fallback>
                  <p:oleObj name="CS ChemDraw Drawing" r:id="rId4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1815"/>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6" name="Object 52"/>
            <p:cNvGraphicFramePr>
              <a:graphicFrameLocks noChangeAspect="1"/>
            </p:cNvGraphicFramePr>
            <p:nvPr/>
          </p:nvGraphicFramePr>
          <p:xfrm>
            <a:off x="462" y="3108"/>
            <a:ext cx="180" cy="273"/>
          </p:xfrm>
          <a:graphic>
            <a:graphicData uri="http://schemas.openxmlformats.org/presentationml/2006/ole">
              <mc:AlternateContent xmlns:mc="http://schemas.openxmlformats.org/markup-compatibility/2006">
                <mc:Choice xmlns:v="urn:schemas-microsoft-com:vml" Requires="v">
                  <p:oleObj spid="_x0000_s2474" name="CS ChemDraw Drawing" r:id="rId42" imgW="173355" imgH="272415" progId="ChemDraw.Document.6.0">
                    <p:embed/>
                  </p:oleObj>
                </mc:Choice>
                <mc:Fallback>
                  <p:oleObj name="CS ChemDraw Drawing" r:id="rId4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2" y="3108"/>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7" name="Object 53"/>
            <p:cNvGraphicFramePr>
              <a:graphicFrameLocks noChangeAspect="1"/>
            </p:cNvGraphicFramePr>
            <p:nvPr/>
          </p:nvGraphicFramePr>
          <p:xfrm>
            <a:off x="883" y="3519"/>
            <a:ext cx="179" cy="272"/>
          </p:xfrm>
          <a:graphic>
            <a:graphicData uri="http://schemas.openxmlformats.org/presentationml/2006/ole">
              <mc:AlternateContent xmlns:mc="http://schemas.openxmlformats.org/markup-compatibility/2006">
                <mc:Choice xmlns:v="urn:schemas-microsoft-com:vml" Requires="v">
                  <p:oleObj spid="_x0000_s2475" name="CS ChemDraw Drawing" r:id="rId43" imgW="173355" imgH="272415" progId="ChemDraw.Document.6.0">
                    <p:embed/>
                  </p:oleObj>
                </mc:Choice>
                <mc:Fallback>
                  <p:oleObj name="CS ChemDraw Drawing" r:id="rId4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3519"/>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8" name="Object 54"/>
            <p:cNvGraphicFramePr>
              <a:graphicFrameLocks noChangeAspect="1"/>
            </p:cNvGraphicFramePr>
            <p:nvPr/>
          </p:nvGraphicFramePr>
          <p:xfrm>
            <a:off x="1514" y="3471"/>
            <a:ext cx="179" cy="273"/>
          </p:xfrm>
          <a:graphic>
            <a:graphicData uri="http://schemas.openxmlformats.org/presentationml/2006/ole">
              <mc:AlternateContent xmlns:mc="http://schemas.openxmlformats.org/markup-compatibility/2006">
                <mc:Choice xmlns:v="urn:schemas-microsoft-com:vml" Requires="v">
                  <p:oleObj spid="_x0000_s2476" name="CS ChemDraw Drawing" r:id="rId44" imgW="173355" imgH="272415" progId="ChemDraw.Document.6.0">
                    <p:embed/>
                  </p:oleObj>
                </mc:Choice>
                <mc:Fallback>
                  <p:oleObj name="CS ChemDraw Drawing" r:id="rId4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14" y="3471"/>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29" name="Object 55"/>
            <p:cNvGraphicFramePr>
              <a:graphicFrameLocks noChangeAspect="1"/>
            </p:cNvGraphicFramePr>
            <p:nvPr/>
          </p:nvGraphicFramePr>
          <p:xfrm>
            <a:off x="1766" y="3067"/>
            <a:ext cx="180" cy="273"/>
          </p:xfrm>
          <a:graphic>
            <a:graphicData uri="http://schemas.openxmlformats.org/presentationml/2006/ole">
              <mc:AlternateContent xmlns:mc="http://schemas.openxmlformats.org/markup-compatibility/2006">
                <mc:Choice xmlns:v="urn:schemas-microsoft-com:vml" Requires="v">
                  <p:oleObj spid="_x0000_s2477" name="CS ChemDraw Drawing" r:id="rId45" imgW="173355" imgH="272415" progId="ChemDraw.Document.6.0">
                    <p:embed/>
                  </p:oleObj>
                </mc:Choice>
                <mc:Fallback>
                  <p:oleObj name="CS ChemDraw Drawing" r:id="rId4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 y="3067"/>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0" name="Object 56"/>
            <p:cNvGraphicFramePr>
              <a:graphicFrameLocks noChangeAspect="1"/>
            </p:cNvGraphicFramePr>
            <p:nvPr/>
          </p:nvGraphicFramePr>
          <p:xfrm>
            <a:off x="883" y="2704"/>
            <a:ext cx="179" cy="272"/>
          </p:xfrm>
          <a:graphic>
            <a:graphicData uri="http://schemas.openxmlformats.org/presentationml/2006/ole">
              <mc:AlternateContent xmlns:mc="http://schemas.openxmlformats.org/markup-compatibility/2006">
                <mc:Choice xmlns:v="urn:schemas-microsoft-com:vml" Requires="v">
                  <p:oleObj spid="_x0000_s2478" name="CS ChemDraw Drawing" r:id="rId46" imgW="173355" imgH="272415" progId="ChemDraw.Document.6.0">
                    <p:embed/>
                  </p:oleObj>
                </mc:Choice>
                <mc:Fallback>
                  <p:oleObj name="CS ChemDraw Drawing" r:id="rId4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3" y="2704"/>
                          <a:ext cx="179"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1" name="Object 57"/>
            <p:cNvGraphicFramePr>
              <a:graphicFrameLocks noChangeAspect="1"/>
            </p:cNvGraphicFramePr>
            <p:nvPr/>
          </p:nvGraphicFramePr>
          <p:xfrm>
            <a:off x="1346" y="2663"/>
            <a:ext cx="179" cy="273"/>
          </p:xfrm>
          <a:graphic>
            <a:graphicData uri="http://schemas.openxmlformats.org/presentationml/2006/ole">
              <mc:AlternateContent xmlns:mc="http://schemas.openxmlformats.org/markup-compatibility/2006">
                <mc:Choice xmlns:v="urn:schemas-microsoft-com:vml" Requires="v">
                  <p:oleObj spid="_x0000_s2479" name="CS ChemDraw Drawing" r:id="rId47" imgW="173355" imgH="272415" progId="ChemDraw.Document.6.0">
                    <p:embed/>
                  </p:oleObj>
                </mc:Choice>
                <mc:Fallback>
                  <p:oleObj name="CS ChemDraw Drawing" r:id="rId4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6" y="2663"/>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2" name="Object 58"/>
            <p:cNvGraphicFramePr>
              <a:graphicFrameLocks noChangeAspect="1"/>
            </p:cNvGraphicFramePr>
            <p:nvPr/>
          </p:nvGraphicFramePr>
          <p:xfrm>
            <a:off x="673" y="2178"/>
            <a:ext cx="179" cy="273"/>
          </p:xfrm>
          <a:graphic>
            <a:graphicData uri="http://schemas.openxmlformats.org/presentationml/2006/ole">
              <mc:AlternateContent xmlns:mc="http://schemas.openxmlformats.org/markup-compatibility/2006">
                <mc:Choice xmlns:v="urn:schemas-microsoft-com:vml" Requires="v">
                  <p:oleObj spid="_x0000_s2480" name="CS ChemDraw Drawing" r:id="rId48" imgW="173355" imgH="272415" progId="ChemDraw.Document.6.0">
                    <p:embed/>
                  </p:oleObj>
                </mc:Choice>
                <mc:Fallback>
                  <p:oleObj name="CS ChemDraw Drawing" r:id="rId4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 y="2178"/>
                          <a:ext cx="179"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3" name="Object 59"/>
            <p:cNvGraphicFramePr>
              <a:graphicFrameLocks noChangeAspect="1"/>
            </p:cNvGraphicFramePr>
            <p:nvPr/>
          </p:nvGraphicFramePr>
          <p:xfrm>
            <a:off x="1577" y="2259"/>
            <a:ext cx="180" cy="273"/>
          </p:xfrm>
          <a:graphic>
            <a:graphicData uri="http://schemas.openxmlformats.org/presentationml/2006/ole">
              <mc:AlternateContent xmlns:mc="http://schemas.openxmlformats.org/markup-compatibility/2006">
                <mc:Choice xmlns:v="urn:schemas-microsoft-com:vml" Requires="v">
                  <p:oleObj spid="_x0000_s2481" name="CS ChemDraw Drawing" r:id="rId49" imgW="173355" imgH="272415" progId="ChemDraw.Document.6.0">
                    <p:embed/>
                  </p:oleObj>
                </mc:Choice>
                <mc:Fallback>
                  <p:oleObj name="CS ChemDraw Drawing" r:id="rId4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7" y="2259"/>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4" name="Object 60"/>
            <p:cNvGraphicFramePr>
              <a:graphicFrameLocks noChangeAspect="1"/>
            </p:cNvGraphicFramePr>
            <p:nvPr/>
          </p:nvGraphicFramePr>
          <p:xfrm>
            <a:off x="1135" y="2421"/>
            <a:ext cx="180" cy="273"/>
          </p:xfrm>
          <a:graphic>
            <a:graphicData uri="http://schemas.openxmlformats.org/presentationml/2006/ole">
              <mc:AlternateContent xmlns:mc="http://schemas.openxmlformats.org/markup-compatibility/2006">
                <mc:Choice xmlns:v="urn:schemas-microsoft-com:vml" Requires="v">
                  <p:oleObj spid="_x0000_s2482" name="CS ChemDraw Drawing" r:id="rId50" imgW="173355" imgH="272415" progId="ChemDraw.Document.6.0">
                    <p:embed/>
                  </p:oleObj>
                </mc:Choice>
                <mc:Fallback>
                  <p:oleObj name="CS ChemDraw Drawing" r:id="rId5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35" y="2421"/>
                          <a:ext cx="180" cy="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5" name="Object 61"/>
            <p:cNvGraphicFramePr>
              <a:graphicFrameLocks noChangeAspect="1"/>
            </p:cNvGraphicFramePr>
            <p:nvPr/>
          </p:nvGraphicFramePr>
          <p:xfrm>
            <a:off x="1137" y="2096"/>
            <a:ext cx="108" cy="103"/>
          </p:xfrm>
          <a:graphic>
            <a:graphicData uri="http://schemas.openxmlformats.org/presentationml/2006/ole">
              <mc:AlternateContent xmlns:mc="http://schemas.openxmlformats.org/markup-compatibility/2006">
                <mc:Choice xmlns:v="urn:schemas-microsoft-com:vml" Requires="v">
                  <p:oleObj spid="_x0000_s2483" name="CS ChemDraw Drawing" r:id="rId51" imgW="196215" imgH="196215" progId="ChemDraw.Document.6.0">
                    <p:embed/>
                  </p:oleObj>
                </mc:Choice>
                <mc:Fallback>
                  <p:oleObj name="CS ChemDraw Drawing" r:id="rId51" imgW="196215" imgH="196215" progId="ChemDraw.Document.6.0">
                    <p:embed/>
                    <p:pic>
                      <p:nvPicPr>
                        <p:cNvPr id="0" name=""/>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137" y="2096"/>
                          <a:ext cx="108" cy="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6" name="Object 62"/>
            <p:cNvGraphicFramePr>
              <a:graphicFrameLocks noChangeAspect="1"/>
            </p:cNvGraphicFramePr>
            <p:nvPr/>
          </p:nvGraphicFramePr>
          <p:xfrm>
            <a:off x="799" y="3189"/>
            <a:ext cx="109" cy="105"/>
          </p:xfrm>
          <a:graphic>
            <a:graphicData uri="http://schemas.openxmlformats.org/presentationml/2006/ole">
              <mc:AlternateContent xmlns:mc="http://schemas.openxmlformats.org/markup-compatibility/2006">
                <mc:Choice xmlns:v="urn:schemas-microsoft-com:vml" Requires="v">
                  <p:oleObj spid="_x0000_s2484" name="CS ChemDraw Drawing" r:id="rId52" imgW="197739" imgH="197739" progId="ChemDraw.Document.6.0">
                    <p:embed/>
                  </p:oleObj>
                </mc:Choice>
                <mc:Fallback>
                  <p:oleObj name="CS ChemDraw Drawing" r:id="rId52"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 y="3189"/>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7" name="Object 63"/>
            <p:cNvGraphicFramePr>
              <a:graphicFrameLocks noChangeAspect="1"/>
            </p:cNvGraphicFramePr>
            <p:nvPr/>
          </p:nvGraphicFramePr>
          <p:xfrm>
            <a:off x="1177" y="2906"/>
            <a:ext cx="110" cy="105"/>
          </p:xfrm>
          <a:graphic>
            <a:graphicData uri="http://schemas.openxmlformats.org/presentationml/2006/ole">
              <mc:AlternateContent xmlns:mc="http://schemas.openxmlformats.org/markup-compatibility/2006">
                <mc:Choice xmlns:v="urn:schemas-microsoft-com:vml" Requires="v">
                  <p:oleObj spid="_x0000_s2485" name="CS ChemDraw Drawing" r:id="rId53" imgW="197739" imgH="197739" progId="ChemDraw.Document.6.0">
                    <p:embed/>
                  </p:oleObj>
                </mc:Choice>
                <mc:Fallback>
                  <p:oleObj name="CS ChemDraw Drawing" r:id="rId5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7" y="2906"/>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8" name="Object 64"/>
            <p:cNvGraphicFramePr>
              <a:graphicFrameLocks noChangeAspect="1"/>
            </p:cNvGraphicFramePr>
            <p:nvPr/>
          </p:nvGraphicFramePr>
          <p:xfrm>
            <a:off x="1472" y="1532"/>
            <a:ext cx="109" cy="105"/>
          </p:xfrm>
          <a:graphic>
            <a:graphicData uri="http://schemas.openxmlformats.org/presentationml/2006/ole">
              <mc:AlternateContent xmlns:mc="http://schemas.openxmlformats.org/markup-compatibility/2006">
                <mc:Choice xmlns:v="urn:schemas-microsoft-com:vml" Requires="v">
                  <p:oleObj spid="_x0000_s2486" name="CS ChemDraw Drawing" r:id="rId54" imgW="197739" imgH="197739" progId="ChemDraw.Document.6.0">
                    <p:embed/>
                  </p:oleObj>
                </mc:Choice>
                <mc:Fallback>
                  <p:oleObj name="CS ChemDraw Drawing" r:id="rId5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2"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39" name="Object 65"/>
            <p:cNvGraphicFramePr>
              <a:graphicFrameLocks noChangeAspect="1"/>
            </p:cNvGraphicFramePr>
            <p:nvPr/>
          </p:nvGraphicFramePr>
          <p:xfrm>
            <a:off x="757" y="1532"/>
            <a:ext cx="109" cy="105"/>
          </p:xfrm>
          <a:graphic>
            <a:graphicData uri="http://schemas.openxmlformats.org/presentationml/2006/ole">
              <mc:AlternateContent xmlns:mc="http://schemas.openxmlformats.org/markup-compatibility/2006">
                <mc:Choice xmlns:v="urn:schemas-microsoft-com:vml" Requires="v">
                  <p:oleObj spid="_x0000_s2487" name="CS ChemDraw Drawing" r:id="rId55" imgW="197739" imgH="197739" progId="ChemDraw.Document.6.0">
                    <p:embed/>
                  </p:oleObj>
                </mc:Choice>
                <mc:Fallback>
                  <p:oleObj name="CS ChemDraw Drawing" r:id="rId5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 y="1532"/>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40" name="Object 66"/>
            <p:cNvGraphicFramePr>
              <a:graphicFrameLocks noChangeAspect="1"/>
            </p:cNvGraphicFramePr>
            <p:nvPr/>
          </p:nvGraphicFramePr>
          <p:xfrm>
            <a:off x="630" y="2542"/>
            <a:ext cx="110" cy="105"/>
          </p:xfrm>
          <a:graphic>
            <a:graphicData uri="http://schemas.openxmlformats.org/presentationml/2006/ole">
              <mc:AlternateContent xmlns:mc="http://schemas.openxmlformats.org/markup-compatibility/2006">
                <mc:Choice xmlns:v="urn:schemas-microsoft-com:vml" Requires="v">
                  <p:oleObj spid="_x0000_s2488" name="CS ChemDraw Drawing" r:id="rId56" imgW="197739" imgH="197739" progId="ChemDraw.Document.6.0">
                    <p:embed/>
                  </p:oleObj>
                </mc:Choice>
                <mc:Fallback>
                  <p:oleObj name="CS ChemDraw Drawing" r:id="rId5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 y="2542"/>
                          <a:ext cx="110"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441" name="Object 67"/>
            <p:cNvGraphicFramePr>
              <a:graphicFrameLocks noChangeAspect="1"/>
            </p:cNvGraphicFramePr>
            <p:nvPr/>
          </p:nvGraphicFramePr>
          <p:xfrm>
            <a:off x="1472" y="3148"/>
            <a:ext cx="109" cy="105"/>
          </p:xfrm>
          <a:graphic>
            <a:graphicData uri="http://schemas.openxmlformats.org/presentationml/2006/ole">
              <mc:AlternateContent xmlns:mc="http://schemas.openxmlformats.org/markup-compatibility/2006">
                <mc:Choice xmlns:v="urn:schemas-microsoft-com:vml" Requires="v">
                  <p:oleObj spid="_x0000_s2489" name="CS ChemDraw Drawing" r:id="rId57" imgW="196215" imgH="196215" progId="ChemDraw.Document.6.0">
                    <p:embed/>
                  </p:oleObj>
                </mc:Choice>
                <mc:Fallback>
                  <p:oleObj name="CS ChemDraw Drawing" r:id="rId57" imgW="196215" imgH="196215" progId="ChemDraw.Document.6.0">
                    <p:embed/>
                    <p:pic>
                      <p:nvPicPr>
                        <p:cNvPr id="0" name=""/>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472" y="3148"/>
                          <a:ext cx="109" cy="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442" name="Line 68"/>
            <p:cNvSpPr>
              <a:spLocks noChangeShapeType="1"/>
            </p:cNvSpPr>
            <p:nvPr/>
          </p:nvSpPr>
          <p:spPr bwMode="auto">
            <a:xfrm flipH="1" flipV="1">
              <a:off x="1766" y="2421"/>
              <a:ext cx="168" cy="202"/>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443" name="Line 69"/>
            <p:cNvSpPr>
              <a:spLocks noChangeShapeType="1"/>
            </p:cNvSpPr>
            <p:nvPr/>
          </p:nvSpPr>
          <p:spPr bwMode="auto">
            <a:xfrm flipH="1">
              <a:off x="1934" y="2906"/>
              <a:ext cx="85" cy="161"/>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276" name="Line 70"/>
          <p:cNvSpPr>
            <a:spLocks noChangeShapeType="1"/>
          </p:cNvSpPr>
          <p:nvPr/>
        </p:nvSpPr>
        <p:spPr bwMode="auto">
          <a:xfrm flipH="1">
            <a:off x="7162800" y="5334000"/>
            <a:ext cx="3048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7" name="Text Box 71"/>
          <p:cNvSpPr txBox="1">
            <a:spLocks noChangeArrowheads="1"/>
          </p:cNvSpPr>
          <p:nvPr/>
        </p:nvSpPr>
        <p:spPr bwMode="auto">
          <a:xfrm>
            <a:off x="7899400" y="38862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solidFill>
                  <a:srgbClr val="000000"/>
                </a:solidFill>
                <a:latin typeface="Times New Roman" pitchFamily="18" charset="0"/>
              </a:rPr>
              <a:t>e tự do</a:t>
            </a:r>
            <a:endParaRPr lang="en-US">
              <a:solidFill>
                <a:srgbClr val="000000"/>
              </a:solidFill>
            </a:endParaRPr>
          </a:p>
        </p:txBody>
      </p:sp>
      <p:grpSp>
        <p:nvGrpSpPr>
          <p:cNvPr id="11278" name="Group 72"/>
          <p:cNvGrpSpPr>
            <a:grpSpLocks/>
          </p:cNvGrpSpPr>
          <p:nvPr/>
        </p:nvGrpSpPr>
        <p:grpSpPr bwMode="auto">
          <a:xfrm>
            <a:off x="4038600" y="1371600"/>
            <a:ext cx="4648200" cy="2755900"/>
            <a:chOff x="2496" y="384"/>
            <a:chExt cx="3120" cy="2010"/>
          </a:xfrm>
        </p:grpSpPr>
        <p:graphicFrame>
          <p:nvGraphicFramePr>
            <p:cNvPr id="11333" name="Object 73"/>
            <p:cNvGraphicFramePr>
              <a:graphicFrameLocks noChangeAspect="1"/>
            </p:cNvGraphicFramePr>
            <p:nvPr/>
          </p:nvGraphicFramePr>
          <p:xfrm>
            <a:off x="3312" y="1248"/>
            <a:ext cx="125" cy="125"/>
          </p:xfrm>
          <a:graphic>
            <a:graphicData uri="http://schemas.openxmlformats.org/presentationml/2006/ole">
              <mc:AlternateContent xmlns:mc="http://schemas.openxmlformats.org/markup-compatibility/2006">
                <mc:Choice xmlns:v="urn:schemas-microsoft-com:vml" Requires="v">
                  <p:oleObj spid="_x0000_s2490" name="CS ChemDraw Drawing" r:id="rId58" imgW="197739" imgH="197739" progId="ChemDraw.Document.6.0">
                    <p:embed/>
                  </p:oleObj>
                </mc:Choice>
                <mc:Fallback>
                  <p:oleObj name="CS ChemDraw Drawing" r:id="rId5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124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1334" name="Group 74"/>
            <p:cNvGrpSpPr>
              <a:grpSpLocks/>
            </p:cNvGrpSpPr>
            <p:nvPr/>
          </p:nvGrpSpPr>
          <p:grpSpPr bwMode="auto">
            <a:xfrm>
              <a:off x="2544" y="384"/>
              <a:ext cx="1968" cy="1872"/>
              <a:chOff x="2592" y="1152"/>
              <a:chExt cx="1105" cy="1077"/>
            </a:xfrm>
          </p:grpSpPr>
          <p:graphicFrame>
            <p:nvGraphicFramePr>
              <p:cNvPr id="11386" name="Object 75"/>
              <p:cNvGraphicFramePr>
                <a:graphicFrameLocks noChangeAspect="1"/>
              </p:cNvGraphicFramePr>
              <p:nvPr/>
            </p:nvGraphicFramePr>
            <p:xfrm>
              <a:off x="2688" y="1152"/>
              <a:ext cx="1009" cy="1002"/>
            </p:xfrm>
            <a:graphic>
              <a:graphicData uri="http://schemas.openxmlformats.org/presentationml/2006/ole">
                <mc:AlternateContent xmlns:mc="http://schemas.openxmlformats.org/markup-compatibility/2006">
                  <mc:Choice xmlns:v="urn:schemas-microsoft-com:vml" Requires="v">
                    <p:oleObj spid="_x0000_s2491" name="CS ChemDraw Drawing" r:id="rId59" imgW="1601343" imgH="1590675" progId="ChemDraw.Document.6.0">
                      <p:embed/>
                    </p:oleObj>
                  </mc:Choice>
                  <mc:Fallback>
                    <p:oleObj name="CS ChemDraw Drawing" r:id="rId59" imgW="1601343" imgH="1590675" progId="ChemDraw.Document.6.0">
                      <p:embed/>
                      <p:pic>
                        <p:nvPicPr>
                          <p:cNvPr id="0" name=""/>
                          <p:cNvPicPr>
                            <a:picLocks noChangeAspect="1" noChangeArrowheads="1"/>
                          </p:cNvPicPr>
                          <p:nvPr/>
                        </p:nvPicPr>
                        <p:blipFill>
                          <a:blip r:embed="rId60">
                            <a:extLst>
                              <a:ext uri="{28A0092B-C50C-407E-A947-70E740481C1C}">
                                <a14:useLocalDpi xmlns:a14="http://schemas.microsoft.com/office/drawing/2010/main" val="0"/>
                              </a:ext>
                            </a:extLst>
                          </a:blip>
                          <a:srcRect/>
                          <a:stretch>
                            <a:fillRect/>
                          </a:stretch>
                        </p:blipFill>
                        <p:spPr bwMode="auto">
                          <a:xfrm>
                            <a:off x="2688" y="1152"/>
                            <a:ext cx="1009" cy="1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7" name="Object 76"/>
              <p:cNvGraphicFramePr>
                <a:graphicFrameLocks noChangeAspect="1"/>
              </p:cNvGraphicFramePr>
              <p:nvPr/>
            </p:nvGraphicFramePr>
            <p:xfrm>
              <a:off x="2592" y="1968"/>
              <a:ext cx="261" cy="261"/>
            </p:xfrm>
            <a:graphic>
              <a:graphicData uri="http://schemas.openxmlformats.org/presentationml/2006/ole">
                <mc:AlternateContent xmlns:mc="http://schemas.openxmlformats.org/markup-compatibility/2006">
                  <mc:Choice xmlns:v="urn:schemas-microsoft-com:vml" Requires="v">
                    <p:oleObj spid="_x0000_s2492" name="CS ChemDraw Drawing" r:id="rId61" imgW="414147" imgH="414147" progId="ChemDraw.Document.6.0">
                      <p:embed/>
                    </p:oleObj>
                  </mc:Choice>
                  <mc:Fallback>
                    <p:oleObj name="CS ChemDraw Drawing" r:id="rId61"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592" y="1968"/>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8" name="Object 77"/>
              <p:cNvGraphicFramePr>
                <a:graphicFrameLocks noChangeAspect="1"/>
              </p:cNvGraphicFramePr>
              <p:nvPr/>
            </p:nvGraphicFramePr>
            <p:xfrm>
              <a:off x="3120" y="1968"/>
              <a:ext cx="261" cy="261"/>
            </p:xfrm>
            <a:graphic>
              <a:graphicData uri="http://schemas.openxmlformats.org/presentationml/2006/ole">
                <mc:AlternateContent xmlns:mc="http://schemas.openxmlformats.org/markup-compatibility/2006">
                  <mc:Choice xmlns:v="urn:schemas-microsoft-com:vml" Requires="v">
                    <p:oleObj spid="_x0000_s2493" name="CS ChemDraw Drawing" r:id="rId63" imgW="414147" imgH="414147" progId="ChemDraw.Document.6.0">
                      <p:embed/>
                    </p:oleObj>
                  </mc:Choice>
                  <mc:Fallback>
                    <p:oleObj name="CS ChemDraw Drawing" r:id="rId63"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120" y="1968"/>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9" name="Object 78"/>
              <p:cNvGraphicFramePr>
                <a:graphicFrameLocks noChangeAspect="1"/>
              </p:cNvGraphicFramePr>
              <p:nvPr/>
            </p:nvGraphicFramePr>
            <p:xfrm>
              <a:off x="2592" y="1440"/>
              <a:ext cx="261" cy="261"/>
            </p:xfrm>
            <a:graphic>
              <a:graphicData uri="http://schemas.openxmlformats.org/presentationml/2006/ole">
                <mc:AlternateContent xmlns:mc="http://schemas.openxmlformats.org/markup-compatibility/2006">
                  <mc:Choice xmlns:v="urn:schemas-microsoft-com:vml" Requires="v">
                    <p:oleObj spid="_x0000_s2494" name="CS ChemDraw Drawing" r:id="rId64" imgW="414147" imgH="414147" progId="ChemDraw.Document.6.0">
                      <p:embed/>
                    </p:oleObj>
                  </mc:Choice>
                  <mc:Fallback>
                    <p:oleObj name="CS ChemDraw Drawing" r:id="rId64"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592" y="1440"/>
                            <a:ext cx="26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1335" name="Object 79"/>
            <p:cNvGraphicFramePr>
              <a:graphicFrameLocks noChangeAspect="1"/>
            </p:cNvGraphicFramePr>
            <p:nvPr/>
          </p:nvGraphicFramePr>
          <p:xfrm>
            <a:off x="2688" y="1920"/>
            <a:ext cx="205" cy="324"/>
          </p:xfrm>
          <a:graphic>
            <a:graphicData uri="http://schemas.openxmlformats.org/presentationml/2006/ole">
              <mc:AlternateContent xmlns:mc="http://schemas.openxmlformats.org/markup-compatibility/2006">
                <mc:Choice xmlns:v="urn:schemas-microsoft-com:vml" Requires="v">
                  <p:oleObj spid="_x0000_s2495" name="CS ChemDraw Drawing" r:id="rId65" imgW="173355" imgH="272415" progId="ChemDraw.Document.6.0">
                    <p:embed/>
                  </p:oleObj>
                </mc:Choice>
                <mc:Fallback>
                  <p:oleObj name="CS ChemDraw Drawing" r:id="rId6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92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6" name="Object 80"/>
            <p:cNvGraphicFramePr>
              <a:graphicFrameLocks noChangeAspect="1"/>
            </p:cNvGraphicFramePr>
            <p:nvPr/>
          </p:nvGraphicFramePr>
          <p:xfrm>
            <a:off x="3648" y="1872"/>
            <a:ext cx="205" cy="324"/>
          </p:xfrm>
          <a:graphic>
            <a:graphicData uri="http://schemas.openxmlformats.org/presentationml/2006/ole">
              <mc:AlternateContent xmlns:mc="http://schemas.openxmlformats.org/markup-compatibility/2006">
                <mc:Choice xmlns:v="urn:schemas-microsoft-com:vml" Requires="v">
                  <p:oleObj spid="_x0000_s2496" name="CS ChemDraw Drawing" r:id="rId66" imgW="173355" imgH="272415" progId="ChemDraw.Document.6.0">
                    <p:embed/>
                  </p:oleObj>
                </mc:Choice>
                <mc:Fallback>
                  <p:oleObj name="CS ChemDraw Drawing" r:id="rId6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8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7" name="Object 81"/>
            <p:cNvGraphicFramePr>
              <a:graphicFrameLocks noChangeAspect="1"/>
            </p:cNvGraphicFramePr>
            <p:nvPr/>
          </p:nvGraphicFramePr>
          <p:xfrm>
            <a:off x="4176" y="1488"/>
            <a:ext cx="205" cy="324"/>
          </p:xfrm>
          <a:graphic>
            <a:graphicData uri="http://schemas.openxmlformats.org/presentationml/2006/ole">
              <mc:AlternateContent xmlns:mc="http://schemas.openxmlformats.org/markup-compatibility/2006">
                <mc:Choice xmlns:v="urn:schemas-microsoft-com:vml" Requires="v">
                  <p:oleObj spid="_x0000_s2497" name="CS ChemDraw Drawing" r:id="rId67" imgW="173355" imgH="272415" progId="ChemDraw.Document.6.0">
                    <p:embed/>
                  </p:oleObj>
                </mc:Choice>
                <mc:Fallback>
                  <p:oleObj name="CS ChemDraw Drawing" r:id="rId6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148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8" name="Object 82"/>
            <p:cNvGraphicFramePr>
              <a:graphicFrameLocks noChangeAspect="1"/>
            </p:cNvGraphicFramePr>
            <p:nvPr/>
          </p:nvGraphicFramePr>
          <p:xfrm>
            <a:off x="3120" y="432"/>
            <a:ext cx="205" cy="324"/>
          </p:xfrm>
          <a:graphic>
            <a:graphicData uri="http://schemas.openxmlformats.org/presentationml/2006/ole">
              <mc:AlternateContent xmlns:mc="http://schemas.openxmlformats.org/markup-compatibility/2006">
                <mc:Choice xmlns:v="urn:schemas-microsoft-com:vml" Requires="v">
                  <p:oleObj spid="_x0000_s2498" name="CS ChemDraw Drawing" r:id="rId68" imgW="173355" imgH="272415" progId="ChemDraw.Document.6.0">
                    <p:embed/>
                  </p:oleObj>
                </mc:Choice>
                <mc:Fallback>
                  <p:oleObj name="CS ChemDraw Drawing" r:id="rId6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39" name="Object 83"/>
            <p:cNvGraphicFramePr>
              <a:graphicFrameLocks noChangeAspect="1"/>
            </p:cNvGraphicFramePr>
            <p:nvPr/>
          </p:nvGraphicFramePr>
          <p:xfrm>
            <a:off x="3216" y="1392"/>
            <a:ext cx="205" cy="324"/>
          </p:xfrm>
          <a:graphic>
            <a:graphicData uri="http://schemas.openxmlformats.org/presentationml/2006/ole">
              <mc:AlternateContent xmlns:mc="http://schemas.openxmlformats.org/markup-compatibility/2006">
                <mc:Choice xmlns:v="urn:schemas-microsoft-com:vml" Requires="v">
                  <p:oleObj spid="_x0000_s2499" name="CS ChemDraw Drawing" r:id="rId69" imgW="173355" imgH="272415" progId="ChemDraw.Document.6.0">
                    <p:embed/>
                  </p:oleObj>
                </mc:Choice>
                <mc:Fallback>
                  <p:oleObj name="CS ChemDraw Drawing" r:id="rId6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6" y="139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0" name="Object 84"/>
            <p:cNvGraphicFramePr>
              <a:graphicFrameLocks noChangeAspect="1"/>
            </p:cNvGraphicFramePr>
            <p:nvPr/>
          </p:nvGraphicFramePr>
          <p:xfrm>
            <a:off x="3936" y="1200"/>
            <a:ext cx="205" cy="324"/>
          </p:xfrm>
          <a:graphic>
            <a:graphicData uri="http://schemas.openxmlformats.org/presentationml/2006/ole">
              <mc:AlternateContent xmlns:mc="http://schemas.openxmlformats.org/markup-compatibility/2006">
                <mc:Choice xmlns:v="urn:schemas-microsoft-com:vml" Requires="v">
                  <p:oleObj spid="_x0000_s2500" name="CS ChemDraw Drawing" r:id="rId70" imgW="173355" imgH="272415" progId="ChemDraw.Document.6.0">
                    <p:embed/>
                  </p:oleObj>
                </mc:Choice>
                <mc:Fallback>
                  <p:oleObj name="CS ChemDraw Drawing" r:id="rId7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6" y="12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1" name="Object 85"/>
            <p:cNvGraphicFramePr>
              <a:graphicFrameLocks noChangeAspect="1"/>
            </p:cNvGraphicFramePr>
            <p:nvPr/>
          </p:nvGraphicFramePr>
          <p:xfrm>
            <a:off x="3648" y="1008"/>
            <a:ext cx="205" cy="324"/>
          </p:xfrm>
          <a:graphic>
            <a:graphicData uri="http://schemas.openxmlformats.org/presentationml/2006/ole">
              <mc:AlternateContent xmlns:mc="http://schemas.openxmlformats.org/markup-compatibility/2006">
                <mc:Choice xmlns:v="urn:schemas-microsoft-com:vml" Requires="v">
                  <p:oleObj spid="_x0000_s2501" name="CS ChemDraw Drawing" r:id="rId71" imgW="173355" imgH="272415" progId="ChemDraw.Document.6.0">
                    <p:embed/>
                  </p:oleObj>
                </mc:Choice>
                <mc:Fallback>
                  <p:oleObj name="CS ChemDraw Drawing" r:id="rId7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0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2" name="Object 86"/>
            <p:cNvGraphicFramePr>
              <a:graphicFrameLocks noChangeAspect="1"/>
            </p:cNvGraphicFramePr>
            <p:nvPr/>
          </p:nvGraphicFramePr>
          <p:xfrm>
            <a:off x="2688" y="960"/>
            <a:ext cx="205" cy="324"/>
          </p:xfrm>
          <a:graphic>
            <a:graphicData uri="http://schemas.openxmlformats.org/presentationml/2006/ole">
              <mc:AlternateContent xmlns:mc="http://schemas.openxmlformats.org/markup-compatibility/2006">
                <mc:Choice xmlns:v="urn:schemas-microsoft-com:vml" Requires="v">
                  <p:oleObj spid="_x0000_s2502" name="CS ChemDraw Drawing" r:id="rId72" imgW="173355" imgH="272415" progId="ChemDraw.Document.6.0">
                    <p:embed/>
                  </p:oleObj>
                </mc:Choice>
                <mc:Fallback>
                  <p:oleObj name="CS ChemDraw Drawing" r:id="rId7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96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3" name="Object 87"/>
            <p:cNvGraphicFramePr>
              <a:graphicFrameLocks noChangeAspect="1"/>
            </p:cNvGraphicFramePr>
            <p:nvPr/>
          </p:nvGraphicFramePr>
          <p:xfrm>
            <a:off x="4176" y="432"/>
            <a:ext cx="205" cy="324"/>
          </p:xfrm>
          <a:graphic>
            <a:graphicData uri="http://schemas.openxmlformats.org/presentationml/2006/ole">
              <mc:AlternateContent xmlns:mc="http://schemas.openxmlformats.org/markup-compatibility/2006">
                <mc:Choice xmlns:v="urn:schemas-microsoft-com:vml" Requires="v">
                  <p:oleObj spid="_x0000_s2503" name="CS ChemDraw Drawing" r:id="rId73" imgW="173355" imgH="272415" progId="ChemDraw.Document.6.0">
                    <p:embed/>
                  </p:oleObj>
                </mc:Choice>
                <mc:Fallback>
                  <p:oleObj name="CS ChemDraw Drawing" r:id="rId7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4" name="Object 88"/>
            <p:cNvGraphicFramePr>
              <a:graphicFrameLocks noChangeAspect="1"/>
            </p:cNvGraphicFramePr>
            <p:nvPr/>
          </p:nvGraphicFramePr>
          <p:xfrm>
            <a:off x="3408" y="672"/>
            <a:ext cx="205" cy="324"/>
          </p:xfrm>
          <a:graphic>
            <a:graphicData uri="http://schemas.openxmlformats.org/presentationml/2006/ole">
              <mc:AlternateContent xmlns:mc="http://schemas.openxmlformats.org/markup-compatibility/2006">
                <mc:Choice xmlns:v="urn:schemas-microsoft-com:vml" Requires="v">
                  <p:oleObj spid="_x0000_s2504" name="CS ChemDraw Drawing" r:id="rId74" imgW="173355" imgH="272415" progId="ChemDraw.Document.6.0">
                    <p:embed/>
                  </p:oleObj>
                </mc:Choice>
                <mc:Fallback>
                  <p:oleObj name="CS ChemDraw Drawing" r:id="rId7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8" y="6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5" name="Object 89"/>
            <p:cNvGraphicFramePr>
              <a:graphicFrameLocks noChangeAspect="1"/>
            </p:cNvGraphicFramePr>
            <p:nvPr/>
          </p:nvGraphicFramePr>
          <p:xfrm>
            <a:off x="3456" y="1680"/>
            <a:ext cx="205" cy="324"/>
          </p:xfrm>
          <a:graphic>
            <a:graphicData uri="http://schemas.openxmlformats.org/presentationml/2006/ole">
              <mc:AlternateContent xmlns:mc="http://schemas.openxmlformats.org/markup-compatibility/2006">
                <mc:Choice xmlns:v="urn:schemas-microsoft-com:vml" Requires="v">
                  <p:oleObj spid="_x0000_s2505" name="CS ChemDraw Drawing" r:id="rId75" imgW="173355" imgH="272415" progId="ChemDraw.Document.6.0">
                    <p:embed/>
                  </p:oleObj>
                </mc:Choice>
                <mc:Fallback>
                  <p:oleObj name="CS ChemDraw Drawing" r:id="rId7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56" y="16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6" name="Object 90"/>
            <p:cNvGraphicFramePr>
              <a:graphicFrameLocks noChangeAspect="1"/>
            </p:cNvGraphicFramePr>
            <p:nvPr/>
          </p:nvGraphicFramePr>
          <p:xfrm>
            <a:off x="3792" y="720"/>
            <a:ext cx="125" cy="125"/>
          </p:xfrm>
          <a:graphic>
            <a:graphicData uri="http://schemas.openxmlformats.org/presentationml/2006/ole">
              <mc:AlternateContent xmlns:mc="http://schemas.openxmlformats.org/markup-compatibility/2006">
                <mc:Choice xmlns:v="urn:schemas-microsoft-com:vml" Requires="v">
                  <p:oleObj spid="_x0000_s2506" name="CS ChemDraw Drawing" r:id="rId76" imgW="197739" imgH="197739" progId="ChemDraw.Document.6.0">
                    <p:embed/>
                  </p:oleObj>
                </mc:Choice>
                <mc:Fallback>
                  <p:oleObj name="CS ChemDraw Drawing" r:id="rId7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2" y="72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7" name="Object 91"/>
            <p:cNvGraphicFramePr>
              <a:graphicFrameLocks noChangeAspect="1"/>
            </p:cNvGraphicFramePr>
            <p:nvPr/>
          </p:nvGraphicFramePr>
          <p:xfrm>
            <a:off x="3120" y="1872"/>
            <a:ext cx="125" cy="125"/>
          </p:xfrm>
          <a:graphic>
            <a:graphicData uri="http://schemas.openxmlformats.org/presentationml/2006/ole">
              <mc:AlternateContent xmlns:mc="http://schemas.openxmlformats.org/markup-compatibility/2006">
                <mc:Choice xmlns:v="urn:schemas-microsoft-com:vml" Requires="v">
                  <p:oleObj spid="_x0000_s2507" name="CS ChemDraw Drawing" r:id="rId77" imgW="197739" imgH="197739" progId="ChemDraw.Document.6.0">
                    <p:embed/>
                  </p:oleObj>
                </mc:Choice>
                <mc:Fallback>
                  <p:oleObj name="CS ChemDraw Drawing" r:id="rId7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0" y="187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8" name="Object 92"/>
            <p:cNvGraphicFramePr>
              <a:graphicFrameLocks noChangeAspect="1"/>
            </p:cNvGraphicFramePr>
            <p:nvPr/>
          </p:nvGraphicFramePr>
          <p:xfrm>
            <a:off x="3840" y="1632"/>
            <a:ext cx="125" cy="125"/>
          </p:xfrm>
          <a:graphic>
            <a:graphicData uri="http://schemas.openxmlformats.org/presentationml/2006/ole">
              <mc:AlternateContent xmlns:mc="http://schemas.openxmlformats.org/markup-compatibility/2006">
                <mc:Choice xmlns:v="urn:schemas-microsoft-com:vml" Requires="v">
                  <p:oleObj spid="_x0000_s2508" name="CS ChemDraw Drawing" r:id="rId78" imgW="197739" imgH="197739" progId="ChemDraw.Document.6.0">
                    <p:embed/>
                  </p:oleObj>
                </mc:Choice>
                <mc:Fallback>
                  <p:oleObj name="CS ChemDraw Drawing" r:id="rId7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49" name="Object 93"/>
            <p:cNvGraphicFramePr>
              <a:graphicFrameLocks noChangeAspect="1"/>
            </p:cNvGraphicFramePr>
            <p:nvPr/>
          </p:nvGraphicFramePr>
          <p:xfrm>
            <a:off x="4032" y="912"/>
            <a:ext cx="125" cy="125"/>
          </p:xfrm>
          <a:graphic>
            <a:graphicData uri="http://schemas.openxmlformats.org/presentationml/2006/ole">
              <mc:AlternateContent xmlns:mc="http://schemas.openxmlformats.org/markup-compatibility/2006">
                <mc:Choice xmlns:v="urn:schemas-microsoft-com:vml" Requires="v">
                  <p:oleObj spid="_x0000_s2509" name="CS ChemDraw Drawing" r:id="rId79" imgW="197739" imgH="197739" progId="ChemDraw.Document.6.0">
                    <p:embed/>
                  </p:oleObj>
                </mc:Choice>
                <mc:Fallback>
                  <p:oleObj name="CS ChemDraw Drawing" r:id="rId7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0" name="Object 94"/>
            <p:cNvGraphicFramePr>
              <a:graphicFrameLocks noChangeAspect="1"/>
            </p:cNvGraphicFramePr>
            <p:nvPr/>
          </p:nvGraphicFramePr>
          <p:xfrm>
            <a:off x="2784" y="1632"/>
            <a:ext cx="125" cy="125"/>
          </p:xfrm>
          <a:graphic>
            <a:graphicData uri="http://schemas.openxmlformats.org/presentationml/2006/ole">
              <mc:AlternateContent xmlns:mc="http://schemas.openxmlformats.org/markup-compatibility/2006">
                <mc:Choice xmlns:v="urn:schemas-microsoft-com:vml" Requires="v">
                  <p:oleObj spid="_x0000_s2510" name="CS ChemDraw Drawing" r:id="rId80" imgW="197739" imgH="197739" progId="ChemDraw.Document.6.0">
                    <p:embed/>
                  </p:oleObj>
                </mc:Choice>
                <mc:Fallback>
                  <p:oleObj name="CS ChemDraw Drawing" r:id="rId8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4"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1" name="Object 95"/>
            <p:cNvGraphicFramePr>
              <a:graphicFrameLocks noChangeAspect="1"/>
            </p:cNvGraphicFramePr>
            <p:nvPr/>
          </p:nvGraphicFramePr>
          <p:xfrm>
            <a:off x="3072" y="912"/>
            <a:ext cx="125" cy="125"/>
          </p:xfrm>
          <a:graphic>
            <a:graphicData uri="http://schemas.openxmlformats.org/presentationml/2006/ole">
              <mc:AlternateContent xmlns:mc="http://schemas.openxmlformats.org/markup-compatibility/2006">
                <mc:Choice xmlns:v="urn:schemas-microsoft-com:vml" Requires="v">
                  <p:oleObj spid="_x0000_s2511" name="CS ChemDraw Drawing" r:id="rId81" imgW="197739" imgH="197739" progId="ChemDraw.Document.6.0">
                    <p:embed/>
                  </p:oleObj>
                </mc:Choice>
                <mc:Fallback>
                  <p:oleObj name="CS ChemDraw Drawing" r:id="rId8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52" name="Line 96"/>
            <p:cNvSpPr>
              <a:spLocks noChangeShapeType="1"/>
            </p:cNvSpPr>
            <p:nvPr/>
          </p:nvSpPr>
          <p:spPr bwMode="auto">
            <a:xfrm flipV="1">
              <a:off x="2496" y="2160"/>
              <a:ext cx="144" cy="144"/>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53" name="Line 97"/>
            <p:cNvSpPr>
              <a:spLocks noChangeShapeType="1"/>
            </p:cNvSpPr>
            <p:nvPr/>
          </p:nvSpPr>
          <p:spPr bwMode="auto">
            <a:xfrm flipH="1">
              <a:off x="4464" y="1152"/>
              <a:ext cx="192"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354" name="Group 98"/>
            <p:cNvGrpSpPr>
              <a:grpSpLocks/>
            </p:cNvGrpSpPr>
            <p:nvPr/>
          </p:nvGrpSpPr>
          <p:grpSpPr bwMode="auto">
            <a:xfrm>
              <a:off x="4608" y="1968"/>
              <a:ext cx="384" cy="426"/>
              <a:chOff x="4608" y="1680"/>
              <a:chExt cx="384" cy="426"/>
            </a:xfrm>
          </p:grpSpPr>
          <p:graphicFrame>
            <p:nvGraphicFramePr>
              <p:cNvPr id="11384" name="Object 99"/>
              <p:cNvGraphicFramePr>
                <a:graphicFrameLocks noChangeAspect="1"/>
              </p:cNvGraphicFramePr>
              <p:nvPr/>
            </p:nvGraphicFramePr>
            <p:xfrm>
              <a:off x="4608" y="1680"/>
              <a:ext cx="384" cy="382"/>
            </p:xfrm>
            <a:graphic>
              <a:graphicData uri="http://schemas.openxmlformats.org/presentationml/2006/ole">
                <mc:AlternateContent xmlns:mc="http://schemas.openxmlformats.org/markup-compatibility/2006">
                  <mc:Choice xmlns:v="urn:schemas-microsoft-com:vml" Requires="v">
                    <p:oleObj spid="_x0000_s2512" name="CS ChemDraw Drawing" r:id="rId82" imgW="406527" imgH="405003" progId="ChemDraw.Document.6.0">
                      <p:embed/>
                    </p:oleObj>
                  </mc:Choice>
                  <mc:Fallback>
                    <p:oleObj name="CS ChemDraw Drawing" r:id="rId82" imgW="406527" imgH="405003" progId="ChemDraw.Document.6.0">
                      <p:embed/>
                      <p:pic>
                        <p:nvPicPr>
                          <p:cNvPr id="0" name=""/>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4608" y="1680"/>
                            <a:ext cx="384" cy="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85" name="Text Box 100"/>
              <p:cNvSpPr txBox="1">
                <a:spLocks noChangeArrowheads="1"/>
              </p:cNvSpPr>
              <p:nvPr/>
            </p:nvSpPr>
            <p:spPr bwMode="auto">
              <a:xfrm>
                <a:off x="4704" y="1727"/>
                <a:ext cx="288" cy="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2800">
                    <a:solidFill>
                      <a:srgbClr val="FF0000"/>
                    </a:solidFill>
                  </a:rPr>
                  <a:t>+</a:t>
                </a:r>
              </a:p>
            </p:txBody>
          </p:sp>
        </p:grpSp>
        <p:sp>
          <p:nvSpPr>
            <p:cNvPr id="11355" name="Text Box 101"/>
            <p:cNvSpPr txBox="1">
              <a:spLocks noChangeArrowheads="1"/>
            </p:cNvSpPr>
            <p:nvPr/>
          </p:nvSpPr>
          <p:spPr bwMode="auto">
            <a:xfrm>
              <a:off x="4752" y="1680"/>
              <a:ext cx="864"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endParaRPr lang="en-US" sz="2000" b="1" u="sng"/>
            </a:p>
          </p:txBody>
        </p:sp>
        <p:graphicFrame>
          <p:nvGraphicFramePr>
            <p:cNvPr id="11356" name="Object 102"/>
            <p:cNvGraphicFramePr>
              <a:graphicFrameLocks noChangeAspect="1"/>
            </p:cNvGraphicFramePr>
            <p:nvPr/>
          </p:nvGraphicFramePr>
          <p:xfrm>
            <a:off x="3936" y="1728"/>
            <a:ext cx="125" cy="125"/>
          </p:xfrm>
          <a:graphic>
            <a:graphicData uri="http://schemas.openxmlformats.org/presentationml/2006/ole">
              <mc:AlternateContent xmlns:mc="http://schemas.openxmlformats.org/markup-compatibility/2006">
                <mc:Choice xmlns:v="urn:schemas-microsoft-com:vml" Requires="v">
                  <p:oleObj spid="_x0000_s2513" name="CS ChemDraw Drawing" r:id="rId84" imgW="197739" imgH="197739" progId="ChemDraw.Document.6.0">
                    <p:embed/>
                  </p:oleObj>
                </mc:Choice>
                <mc:Fallback>
                  <p:oleObj name="CS ChemDraw Drawing" r:id="rId8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172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7" name="Object 103"/>
            <p:cNvGraphicFramePr>
              <a:graphicFrameLocks noChangeAspect="1"/>
            </p:cNvGraphicFramePr>
            <p:nvPr/>
          </p:nvGraphicFramePr>
          <p:xfrm>
            <a:off x="3552" y="1392"/>
            <a:ext cx="125" cy="125"/>
          </p:xfrm>
          <a:graphic>
            <a:graphicData uri="http://schemas.openxmlformats.org/presentationml/2006/ole">
              <mc:AlternateContent xmlns:mc="http://schemas.openxmlformats.org/markup-compatibility/2006">
                <mc:Choice xmlns:v="urn:schemas-microsoft-com:vml" Requires="v">
                  <p:oleObj spid="_x0000_s2514" name="CS ChemDraw Drawing" r:id="rId85" imgW="197739" imgH="197739" progId="ChemDraw.Document.6.0">
                    <p:embed/>
                  </p:oleObj>
                </mc:Choice>
                <mc:Fallback>
                  <p:oleObj name="CS ChemDraw Drawing" r:id="rId8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2" y="13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8" name="Object 104"/>
            <p:cNvGraphicFramePr>
              <a:graphicFrameLocks noChangeAspect="1"/>
            </p:cNvGraphicFramePr>
            <p:nvPr/>
          </p:nvGraphicFramePr>
          <p:xfrm>
            <a:off x="3936" y="624"/>
            <a:ext cx="125" cy="125"/>
          </p:xfrm>
          <a:graphic>
            <a:graphicData uri="http://schemas.openxmlformats.org/presentationml/2006/ole">
              <mc:AlternateContent xmlns:mc="http://schemas.openxmlformats.org/markup-compatibility/2006">
                <mc:Choice xmlns:v="urn:schemas-microsoft-com:vml" Requires="v">
                  <p:oleObj spid="_x0000_s2515" name="CS ChemDraw Drawing" r:id="rId86" imgW="197739" imgH="197739" progId="ChemDraw.Document.6.0">
                    <p:embed/>
                  </p:oleObj>
                </mc:Choice>
                <mc:Fallback>
                  <p:oleObj name="CS ChemDraw Drawing" r:id="rId8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624"/>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59" name="Object 105"/>
            <p:cNvGraphicFramePr>
              <a:graphicFrameLocks noChangeAspect="1"/>
            </p:cNvGraphicFramePr>
            <p:nvPr/>
          </p:nvGraphicFramePr>
          <p:xfrm>
            <a:off x="3312" y="1248"/>
            <a:ext cx="125" cy="125"/>
          </p:xfrm>
          <a:graphic>
            <a:graphicData uri="http://schemas.openxmlformats.org/presentationml/2006/ole">
              <mc:AlternateContent xmlns:mc="http://schemas.openxmlformats.org/markup-compatibility/2006">
                <mc:Choice xmlns:v="urn:schemas-microsoft-com:vml" Requires="v">
                  <p:oleObj spid="_x0000_s2516" name="CS ChemDraw Drawing" r:id="rId87" imgW="197739" imgH="197739" progId="ChemDraw.Document.6.0">
                    <p:embed/>
                  </p:oleObj>
                </mc:Choice>
                <mc:Fallback>
                  <p:oleObj name="CS ChemDraw Drawing" r:id="rId8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124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0" name="Object 106"/>
            <p:cNvGraphicFramePr>
              <a:graphicFrameLocks noChangeAspect="1"/>
            </p:cNvGraphicFramePr>
            <p:nvPr/>
          </p:nvGraphicFramePr>
          <p:xfrm>
            <a:off x="2688" y="1920"/>
            <a:ext cx="205" cy="324"/>
          </p:xfrm>
          <a:graphic>
            <a:graphicData uri="http://schemas.openxmlformats.org/presentationml/2006/ole">
              <mc:AlternateContent xmlns:mc="http://schemas.openxmlformats.org/markup-compatibility/2006">
                <mc:Choice xmlns:v="urn:schemas-microsoft-com:vml" Requires="v">
                  <p:oleObj spid="_x0000_s2517" name="CS ChemDraw Drawing" r:id="rId88" imgW="173355" imgH="272415" progId="ChemDraw.Document.6.0">
                    <p:embed/>
                  </p:oleObj>
                </mc:Choice>
                <mc:Fallback>
                  <p:oleObj name="CS ChemDraw Drawing" r:id="rId8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192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1" name="Object 107"/>
            <p:cNvGraphicFramePr>
              <a:graphicFrameLocks noChangeAspect="1"/>
            </p:cNvGraphicFramePr>
            <p:nvPr/>
          </p:nvGraphicFramePr>
          <p:xfrm>
            <a:off x="3648" y="1872"/>
            <a:ext cx="205" cy="324"/>
          </p:xfrm>
          <a:graphic>
            <a:graphicData uri="http://schemas.openxmlformats.org/presentationml/2006/ole">
              <mc:AlternateContent xmlns:mc="http://schemas.openxmlformats.org/markup-compatibility/2006">
                <mc:Choice xmlns:v="urn:schemas-microsoft-com:vml" Requires="v">
                  <p:oleObj spid="_x0000_s2518" name="CS ChemDraw Drawing" r:id="rId89" imgW="173355" imgH="272415" progId="ChemDraw.Document.6.0">
                    <p:embed/>
                  </p:oleObj>
                </mc:Choice>
                <mc:Fallback>
                  <p:oleObj name="CS ChemDraw Drawing" r:id="rId8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8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2" name="Object 108"/>
            <p:cNvGraphicFramePr>
              <a:graphicFrameLocks noChangeAspect="1"/>
            </p:cNvGraphicFramePr>
            <p:nvPr/>
          </p:nvGraphicFramePr>
          <p:xfrm>
            <a:off x="4176" y="1488"/>
            <a:ext cx="205" cy="324"/>
          </p:xfrm>
          <a:graphic>
            <a:graphicData uri="http://schemas.openxmlformats.org/presentationml/2006/ole">
              <mc:AlternateContent xmlns:mc="http://schemas.openxmlformats.org/markup-compatibility/2006">
                <mc:Choice xmlns:v="urn:schemas-microsoft-com:vml" Requires="v">
                  <p:oleObj spid="_x0000_s2519" name="CS ChemDraw Drawing" r:id="rId90" imgW="173355" imgH="272415" progId="ChemDraw.Document.6.0">
                    <p:embed/>
                  </p:oleObj>
                </mc:Choice>
                <mc:Fallback>
                  <p:oleObj name="CS ChemDraw Drawing" r:id="rId9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148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3" name="Object 109"/>
            <p:cNvGraphicFramePr>
              <a:graphicFrameLocks noChangeAspect="1"/>
            </p:cNvGraphicFramePr>
            <p:nvPr/>
          </p:nvGraphicFramePr>
          <p:xfrm>
            <a:off x="3120" y="432"/>
            <a:ext cx="205" cy="324"/>
          </p:xfrm>
          <a:graphic>
            <a:graphicData uri="http://schemas.openxmlformats.org/presentationml/2006/ole">
              <mc:AlternateContent xmlns:mc="http://schemas.openxmlformats.org/markup-compatibility/2006">
                <mc:Choice xmlns:v="urn:schemas-microsoft-com:vml" Requires="v">
                  <p:oleObj spid="_x0000_s2520" name="CS ChemDraw Drawing" r:id="rId91" imgW="173355" imgH="272415" progId="ChemDraw.Document.6.0">
                    <p:embed/>
                  </p:oleObj>
                </mc:Choice>
                <mc:Fallback>
                  <p:oleObj name="CS ChemDraw Drawing" r:id="rId9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4" name="Object 110"/>
            <p:cNvGraphicFramePr>
              <a:graphicFrameLocks noChangeAspect="1"/>
            </p:cNvGraphicFramePr>
            <p:nvPr/>
          </p:nvGraphicFramePr>
          <p:xfrm>
            <a:off x="3216" y="1392"/>
            <a:ext cx="205" cy="324"/>
          </p:xfrm>
          <a:graphic>
            <a:graphicData uri="http://schemas.openxmlformats.org/presentationml/2006/ole">
              <mc:AlternateContent xmlns:mc="http://schemas.openxmlformats.org/markup-compatibility/2006">
                <mc:Choice xmlns:v="urn:schemas-microsoft-com:vml" Requires="v">
                  <p:oleObj spid="_x0000_s2521" name="CS ChemDraw Drawing" r:id="rId92" imgW="173355" imgH="272415" progId="ChemDraw.Document.6.0">
                    <p:embed/>
                  </p:oleObj>
                </mc:Choice>
                <mc:Fallback>
                  <p:oleObj name="CS ChemDraw Drawing" r:id="rId9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6" y="139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5" name="Object 111"/>
            <p:cNvGraphicFramePr>
              <a:graphicFrameLocks noChangeAspect="1"/>
            </p:cNvGraphicFramePr>
            <p:nvPr/>
          </p:nvGraphicFramePr>
          <p:xfrm>
            <a:off x="3648" y="1008"/>
            <a:ext cx="205" cy="324"/>
          </p:xfrm>
          <a:graphic>
            <a:graphicData uri="http://schemas.openxmlformats.org/presentationml/2006/ole">
              <mc:AlternateContent xmlns:mc="http://schemas.openxmlformats.org/markup-compatibility/2006">
                <mc:Choice xmlns:v="urn:schemas-microsoft-com:vml" Requires="v">
                  <p:oleObj spid="_x0000_s2522" name="CS ChemDraw Drawing" r:id="rId93" imgW="173355" imgH="272415" progId="ChemDraw.Document.6.0">
                    <p:embed/>
                  </p:oleObj>
                </mc:Choice>
                <mc:Fallback>
                  <p:oleObj name="CS ChemDraw Drawing" r:id="rId9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48" y="10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6" name="Object 112"/>
            <p:cNvGraphicFramePr>
              <a:graphicFrameLocks noChangeAspect="1"/>
            </p:cNvGraphicFramePr>
            <p:nvPr/>
          </p:nvGraphicFramePr>
          <p:xfrm>
            <a:off x="2688" y="960"/>
            <a:ext cx="205" cy="324"/>
          </p:xfrm>
          <a:graphic>
            <a:graphicData uri="http://schemas.openxmlformats.org/presentationml/2006/ole">
              <mc:AlternateContent xmlns:mc="http://schemas.openxmlformats.org/markup-compatibility/2006">
                <mc:Choice xmlns:v="urn:schemas-microsoft-com:vml" Requires="v">
                  <p:oleObj spid="_x0000_s2523" name="CS ChemDraw Drawing" r:id="rId94" imgW="173355" imgH="272415" progId="ChemDraw.Document.6.0">
                    <p:embed/>
                  </p:oleObj>
                </mc:Choice>
                <mc:Fallback>
                  <p:oleObj name="CS ChemDraw Drawing" r:id="rId9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88" y="96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7" name="Object 113"/>
            <p:cNvGraphicFramePr>
              <a:graphicFrameLocks noChangeAspect="1"/>
            </p:cNvGraphicFramePr>
            <p:nvPr/>
          </p:nvGraphicFramePr>
          <p:xfrm>
            <a:off x="4176" y="432"/>
            <a:ext cx="205" cy="324"/>
          </p:xfrm>
          <a:graphic>
            <a:graphicData uri="http://schemas.openxmlformats.org/presentationml/2006/ole">
              <mc:AlternateContent xmlns:mc="http://schemas.openxmlformats.org/markup-compatibility/2006">
                <mc:Choice xmlns:v="urn:schemas-microsoft-com:vml" Requires="v">
                  <p:oleObj spid="_x0000_s2524" name="CS ChemDraw Drawing" r:id="rId95" imgW="173355" imgH="272415" progId="ChemDraw.Document.6.0">
                    <p:embed/>
                  </p:oleObj>
                </mc:Choice>
                <mc:Fallback>
                  <p:oleObj name="CS ChemDraw Drawing" r:id="rId9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43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8" name="Object 114"/>
            <p:cNvGraphicFramePr>
              <a:graphicFrameLocks noChangeAspect="1"/>
            </p:cNvGraphicFramePr>
            <p:nvPr/>
          </p:nvGraphicFramePr>
          <p:xfrm>
            <a:off x="3408" y="672"/>
            <a:ext cx="205" cy="324"/>
          </p:xfrm>
          <a:graphic>
            <a:graphicData uri="http://schemas.openxmlformats.org/presentationml/2006/ole">
              <mc:AlternateContent xmlns:mc="http://schemas.openxmlformats.org/markup-compatibility/2006">
                <mc:Choice xmlns:v="urn:schemas-microsoft-com:vml" Requires="v">
                  <p:oleObj spid="_x0000_s2525" name="CS ChemDraw Drawing" r:id="rId96" imgW="173355" imgH="272415" progId="ChemDraw.Document.6.0">
                    <p:embed/>
                  </p:oleObj>
                </mc:Choice>
                <mc:Fallback>
                  <p:oleObj name="CS ChemDraw Drawing" r:id="rId9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8" y="67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69" name="Object 115"/>
            <p:cNvGraphicFramePr>
              <a:graphicFrameLocks noChangeAspect="1"/>
            </p:cNvGraphicFramePr>
            <p:nvPr/>
          </p:nvGraphicFramePr>
          <p:xfrm>
            <a:off x="3456" y="1680"/>
            <a:ext cx="205" cy="324"/>
          </p:xfrm>
          <a:graphic>
            <a:graphicData uri="http://schemas.openxmlformats.org/presentationml/2006/ole">
              <mc:AlternateContent xmlns:mc="http://schemas.openxmlformats.org/markup-compatibility/2006">
                <mc:Choice xmlns:v="urn:schemas-microsoft-com:vml" Requires="v">
                  <p:oleObj spid="_x0000_s2526" name="CS ChemDraw Drawing" r:id="rId97" imgW="173355" imgH="272415" progId="ChemDraw.Document.6.0">
                    <p:embed/>
                  </p:oleObj>
                </mc:Choice>
                <mc:Fallback>
                  <p:oleObj name="CS ChemDraw Drawing" r:id="rId9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56" y="16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0" name="Object 116"/>
            <p:cNvGraphicFramePr>
              <a:graphicFrameLocks noChangeAspect="1"/>
            </p:cNvGraphicFramePr>
            <p:nvPr/>
          </p:nvGraphicFramePr>
          <p:xfrm>
            <a:off x="3792" y="720"/>
            <a:ext cx="125" cy="125"/>
          </p:xfrm>
          <a:graphic>
            <a:graphicData uri="http://schemas.openxmlformats.org/presentationml/2006/ole">
              <mc:AlternateContent xmlns:mc="http://schemas.openxmlformats.org/markup-compatibility/2006">
                <mc:Choice xmlns:v="urn:schemas-microsoft-com:vml" Requires="v">
                  <p:oleObj spid="_x0000_s2527" name="CS ChemDraw Drawing" r:id="rId98" imgW="197739" imgH="197739" progId="ChemDraw.Document.6.0">
                    <p:embed/>
                  </p:oleObj>
                </mc:Choice>
                <mc:Fallback>
                  <p:oleObj name="CS ChemDraw Drawing" r:id="rId9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2" y="72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1" name="Object 117"/>
            <p:cNvGraphicFramePr>
              <a:graphicFrameLocks noChangeAspect="1"/>
            </p:cNvGraphicFramePr>
            <p:nvPr/>
          </p:nvGraphicFramePr>
          <p:xfrm>
            <a:off x="3120" y="1872"/>
            <a:ext cx="125" cy="125"/>
          </p:xfrm>
          <a:graphic>
            <a:graphicData uri="http://schemas.openxmlformats.org/presentationml/2006/ole">
              <mc:AlternateContent xmlns:mc="http://schemas.openxmlformats.org/markup-compatibility/2006">
                <mc:Choice xmlns:v="urn:schemas-microsoft-com:vml" Requires="v">
                  <p:oleObj spid="_x0000_s2528" name="CS ChemDraw Drawing" r:id="rId99" imgW="197739" imgH="197739" progId="ChemDraw.Document.6.0">
                    <p:embed/>
                  </p:oleObj>
                </mc:Choice>
                <mc:Fallback>
                  <p:oleObj name="CS ChemDraw Drawing" r:id="rId9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0" y="187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2" name="Object 118"/>
            <p:cNvGraphicFramePr>
              <a:graphicFrameLocks noChangeAspect="1"/>
            </p:cNvGraphicFramePr>
            <p:nvPr/>
          </p:nvGraphicFramePr>
          <p:xfrm>
            <a:off x="3840" y="1632"/>
            <a:ext cx="125" cy="125"/>
          </p:xfrm>
          <a:graphic>
            <a:graphicData uri="http://schemas.openxmlformats.org/presentationml/2006/ole">
              <mc:AlternateContent xmlns:mc="http://schemas.openxmlformats.org/markup-compatibility/2006">
                <mc:Choice xmlns:v="urn:schemas-microsoft-com:vml" Requires="v">
                  <p:oleObj spid="_x0000_s2529" name="CS ChemDraw Drawing" r:id="rId100" imgW="197739" imgH="197739" progId="ChemDraw.Document.6.0">
                    <p:embed/>
                  </p:oleObj>
                </mc:Choice>
                <mc:Fallback>
                  <p:oleObj name="CS ChemDraw Drawing" r:id="rId10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3" name="Object 119"/>
            <p:cNvGraphicFramePr>
              <a:graphicFrameLocks noChangeAspect="1"/>
            </p:cNvGraphicFramePr>
            <p:nvPr/>
          </p:nvGraphicFramePr>
          <p:xfrm>
            <a:off x="4032" y="912"/>
            <a:ext cx="125" cy="125"/>
          </p:xfrm>
          <a:graphic>
            <a:graphicData uri="http://schemas.openxmlformats.org/presentationml/2006/ole">
              <mc:AlternateContent xmlns:mc="http://schemas.openxmlformats.org/markup-compatibility/2006">
                <mc:Choice xmlns:v="urn:schemas-microsoft-com:vml" Requires="v">
                  <p:oleObj spid="_x0000_s2530" name="CS ChemDraw Drawing" r:id="rId101" imgW="197739" imgH="197739" progId="ChemDraw.Document.6.0">
                    <p:embed/>
                  </p:oleObj>
                </mc:Choice>
                <mc:Fallback>
                  <p:oleObj name="CS ChemDraw Drawing" r:id="rId10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4" name="Object 120"/>
            <p:cNvGraphicFramePr>
              <a:graphicFrameLocks noChangeAspect="1"/>
            </p:cNvGraphicFramePr>
            <p:nvPr/>
          </p:nvGraphicFramePr>
          <p:xfrm>
            <a:off x="2784" y="1632"/>
            <a:ext cx="125" cy="125"/>
          </p:xfrm>
          <a:graphic>
            <a:graphicData uri="http://schemas.openxmlformats.org/presentationml/2006/ole">
              <mc:AlternateContent xmlns:mc="http://schemas.openxmlformats.org/markup-compatibility/2006">
                <mc:Choice xmlns:v="urn:schemas-microsoft-com:vml" Requires="v">
                  <p:oleObj spid="_x0000_s2531" name="CS ChemDraw Drawing" r:id="rId102" imgW="197739" imgH="197739" progId="ChemDraw.Document.6.0">
                    <p:embed/>
                  </p:oleObj>
                </mc:Choice>
                <mc:Fallback>
                  <p:oleObj name="CS ChemDraw Drawing" r:id="rId102"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4" y="163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75" name="Object 121"/>
            <p:cNvGraphicFramePr>
              <a:graphicFrameLocks noChangeAspect="1"/>
            </p:cNvGraphicFramePr>
            <p:nvPr/>
          </p:nvGraphicFramePr>
          <p:xfrm>
            <a:off x="3072" y="912"/>
            <a:ext cx="125" cy="125"/>
          </p:xfrm>
          <a:graphic>
            <a:graphicData uri="http://schemas.openxmlformats.org/presentationml/2006/ole">
              <mc:AlternateContent xmlns:mc="http://schemas.openxmlformats.org/markup-compatibility/2006">
                <mc:Choice xmlns:v="urn:schemas-microsoft-com:vml" Requires="v">
                  <p:oleObj spid="_x0000_s2532" name="CS ChemDraw Drawing" r:id="rId103" imgW="197739" imgH="197739" progId="ChemDraw.Document.6.0">
                    <p:embed/>
                  </p:oleObj>
                </mc:Choice>
                <mc:Fallback>
                  <p:oleObj name="CS ChemDraw Drawing" r:id="rId10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2" y="91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76" name="Line 122"/>
            <p:cNvSpPr>
              <a:spLocks noChangeShapeType="1"/>
            </p:cNvSpPr>
            <p:nvPr/>
          </p:nvSpPr>
          <p:spPr bwMode="auto">
            <a:xfrm flipV="1">
              <a:off x="2496" y="2160"/>
              <a:ext cx="144" cy="144"/>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77" name="Line 123"/>
            <p:cNvSpPr>
              <a:spLocks noChangeShapeType="1"/>
            </p:cNvSpPr>
            <p:nvPr/>
          </p:nvSpPr>
          <p:spPr bwMode="auto">
            <a:xfrm flipH="1">
              <a:off x="4464" y="1152"/>
              <a:ext cx="192"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378" name="Group 124"/>
            <p:cNvGrpSpPr>
              <a:grpSpLocks/>
            </p:cNvGrpSpPr>
            <p:nvPr/>
          </p:nvGrpSpPr>
          <p:grpSpPr bwMode="auto">
            <a:xfrm>
              <a:off x="4608" y="1968"/>
              <a:ext cx="384" cy="426"/>
              <a:chOff x="4608" y="1680"/>
              <a:chExt cx="384" cy="426"/>
            </a:xfrm>
          </p:grpSpPr>
          <p:graphicFrame>
            <p:nvGraphicFramePr>
              <p:cNvPr id="11382" name="Object 125"/>
              <p:cNvGraphicFramePr>
                <a:graphicFrameLocks noChangeAspect="1"/>
              </p:cNvGraphicFramePr>
              <p:nvPr/>
            </p:nvGraphicFramePr>
            <p:xfrm>
              <a:off x="4608" y="1680"/>
              <a:ext cx="384" cy="382"/>
            </p:xfrm>
            <a:graphic>
              <a:graphicData uri="http://schemas.openxmlformats.org/presentationml/2006/ole">
                <mc:AlternateContent xmlns:mc="http://schemas.openxmlformats.org/markup-compatibility/2006">
                  <mc:Choice xmlns:v="urn:schemas-microsoft-com:vml" Requires="v">
                    <p:oleObj spid="_x0000_s2533" name="CS ChemDraw Drawing" r:id="rId104" imgW="406527" imgH="405003" progId="ChemDraw.Document.6.0">
                      <p:embed/>
                    </p:oleObj>
                  </mc:Choice>
                  <mc:Fallback>
                    <p:oleObj name="CS ChemDraw Drawing" r:id="rId104" imgW="406527" imgH="405003" progId="ChemDraw.Document.6.0">
                      <p:embed/>
                      <p:pic>
                        <p:nvPicPr>
                          <p:cNvPr id="0" name=""/>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a:off x="4608" y="1680"/>
                            <a:ext cx="384" cy="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83" name="Text Box 126"/>
              <p:cNvSpPr txBox="1">
                <a:spLocks noChangeArrowheads="1"/>
              </p:cNvSpPr>
              <p:nvPr/>
            </p:nvSpPr>
            <p:spPr bwMode="auto">
              <a:xfrm>
                <a:off x="4704" y="1727"/>
                <a:ext cx="288" cy="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n-US" sz="2800">
                  <a:solidFill>
                    <a:srgbClr val="FF0000"/>
                  </a:solidFill>
                </a:endParaRPr>
              </a:p>
            </p:txBody>
          </p:sp>
        </p:grpSp>
        <p:sp>
          <p:nvSpPr>
            <p:cNvPr id="11379" name="Text Box 127"/>
            <p:cNvSpPr txBox="1">
              <a:spLocks noChangeArrowheads="1"/>
            </p:cNvSpPr>
            <p:nvPr/>
          </p:nvSpPr>
          <p:spPr bwMode="auto">
            <a:xfrm>
              <a:off x="4752" y="1680"/>
              <a:ext cx="864"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endParaRPr lang="en-US" sz="2000" b="1" u="sng">
                <a:latin typeface="Times New Roman" pitchFamily="18" charset="0"/>
              </a:endParaRPr>
            </a:p>
          </p:txBody>
        </p:sp>
        <p:graphicFrame>
          <p:nvGraphicFramePr>
            <p:cNvPr id="11380" name="Object 128"/>
            <p:cNvGraphicFramePr>
              <a:graphicFrameLocks noChangeAspect="1"/>
            </p:cNvGraphicFramePr>
            <p:nvPr/>
          </p:nvGraphicFramePr>
          <p:xfrm>
            <a:off x="3936" y="1728"/>
            <a:ext cx="125" cy="125"/>
          </p:xfrm>
          <a:graphic>
            <a:graphicData uri="http://schemas.openxmlformats.org/presentationml/2006/ole">
              <mc:AlternateContent xmlns:mc="http://schemas.openxmlformats.org/markup-compatibility/2006">
                <mc:Choice xmlns:v="urn:schemas-microsoft-com:vml" Requires="v">
                  <p:oleObj spid="_x0000_s2534" name="CS ChemDraw Drawing" r:id="rId105" imgW="197739" imgH="197739" progId="ChemDraw.Document.6.0">
                    <p:embed/>
                  </p:oleObj>
                </mc:Choice>
                <mc:Fallback>
                  <p:oleObj name="CS ChemDraw Drawing" r:id="rId10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172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81" name="Object 129"/>
            <p:cNvGraphicFramePr>
              <a:graphicFrameLocks noChangeAspect="1"/>
            </p:cNvGraphicFramePr>
            <p:nvPr/>
          </p:nvGraphicFramePr>
          <p:xfrm>
            <a:off x="3936" y="624"/>
            <a:ext cx="125" cy="125"/>
          </p:xfrm>
          <a:graphic>
            <a:graphicData uri="http://schemas.openxmlformats.org/presentationml/2006/ole">
              <mc:AlternateContent xmlns:mc="http://schemas.openxmlformats.org/markup-compatibility/2006">
                <mc:Choice xmlns:v="urn:schemas-microsoft-com:vml" Requires="v">
                  <p:oleObj spid="_x0000_s2535" name="CS ChemDraw Drawing" r:id="rId106" imgW="197739" imgH="197739" progId="ChemDraw.Document.6.0">
                    <p:embed/>
                  </p:oleObj>
                </mc:Choice>
                <mc:Fallback>
                  <p:oleObj name="CS ChemDraw Drawing" r:id="rId10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6" y="624"/>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11279" name="Group 130"/>
          <p:cNvGrpSpPr>
            <a:grpSpLocks noChangeAspect="1"/>
          </p:cNvGrpSpPr>
          <p:nvPr/>
        </p:nvGrpSpPr>
        <p:grpSpPr bwMode="auto">
          <a:xfrm>
            <a:off x="7467600" y="3962400"/>
            <a:ext cx="228600" cy="228600"/>
            <a:chOff x="4704" y="2544"/>
            <a:chExt cx="125" cy="125"/>
          </a:xfrm>
        </p:grpSpPr>
        <p:sp>
          <p:nvSpPr>
            <p:cNvPr id="11329" name="AutoShape 131"/>
            <p:cNvSpPr>
              <a:spLocks noChangeAspect="1" noChangeArrowheads="1" noTextEdit="1"/>
            </p:cNvSpPr>
            <p:nvPr/>
          </p:nvSpPr>
          <p:spPr bwMode="auto">
            <a:xfrm>
              <a:off x="4704" y="2544"/>
              <a:ext cx="125" cy="125"/>
            </a:xfrm>
            <a:prstGeom prst="rect">
              <a:avLst/>
            </a:prstGeom>
            <a:solidFill>
              <a:srgbClr val="FF0000"/>
            </a:solidFill>
            <a:ln w="9525">
              <a:solidFill>
                <a:srgbClr val="66FFFF"/>
              </a:solidFill>
              <a:miter lim="800000"/>
              <a:headEnd/>
              <a:tailEnd/>
            </a:ln>
          </p:spPr>
          <p:txBody>
            <a:bodyPr/>
            <a:lstStyle/>
            <a:p>
              <a:endParaRPr lang="en-US"/>
            </a:p>
          </p:txBody>
        </p:sp>
        <p:sp>
          <p:nvSpPr>
            <p:cNvPr id="11330" name="Oval 132"/>
            <p:cNvSpPr>
              <a:spLocks noChangeArrowheads="1"/>
            </p:cNvSpPr>
            <p:nvPr/>
          </p:nvSpPr>
          <p:spPr bwMode="auto">
            <a:xfrm>
              <a:off x="4724" y="2564"/>
              <a:ext cx="92" cy="92"/>
            </a:xfrm>
            <a:prstGeom prst="ellipse">
              <a:avLst/>
            </a:prstGeom>
            <a:solidFill>
              <a:srgbClr val="FF0000"/>
            </a:solidFill>
            <a:ln w="7938">
              <a:solidFill>
                <a:srgbClr val="66FFFF"/>
              </a:solidFill>
              <a:miter lim="800000"/>
              <a:headEnd/>
              <a:tailEnd/>
            </a:ln>
          </p:spPr>
          <p:txBody>
            <a:bodyPr/>
            <a:lstStyle/>
            <a:p>
              <a:endParaRPr lang="en-US"/>
            </a:p>
          </p:txBody>
        </p:sp>
        <p:sp>
          <p:nvSpPr>
            <p:cNvPr id="11331" name="Line 133"/>
            <p:cNvSpPr>
              <a:spLocks noChangeShapeType="1"/>
            </p:cNvSpPr>
            <p:nvPr/>
          </p:nvSpPr>
          <p:spPr bwMode="auto">
            <a:xfrm>
              <a:off x="4746" y="2609"/>
              <a:ext cx="46" cy="1"/>
            </a:xfrm>
            <a:prstGeom prst="line">
              <a:avLst/>
            </a:prstGeom>
            <a:noFill/>
            <a:ln w="3175">
              <a:solidFill>
                <a:srgbClr val="66FFFF"/>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11332" name="Rectangle 134"/>
            <p:cNvSpPr>
              <a:spLocks noChangeArrowheads="1"/>
            </p:cNvSpPr>
            <p:nvPr/>
          </p:nvSpPr>
          <p:spPr bwMode="auto">
            <a:xfrm>
              <a:off x="4745" y="2607"/>
              <a:ext cx="49" cy="5"/>
            </a:xfrm>
            <a:prstGeom prst="rect">
              <a:avLst/>
            </a:prstGeom>
            <a:solidFill>
              <a:srgbClr val="FF0000"/>
            </a:solidFill>
            <a:ln w="9525">
              <a:solidFill>
                <a:srgbClr val="66FFFF"/>
              </a:solidFill>
              <a:miter lim="800000"/>
              <a:headEnd/>
              <a:tailEnd/>
            </a:ln>
          </p:spPr>
          <p:txBody>
            <a:bodyPr/>
            <a:lstStyle/>
            <a:p>
              <a:endParaRPr lang="en-US"/>
            </a:p>
          </p:txBody>
        </p:sp>
      </p:grpSp>
      <p:grpSp>
        <p:nvGrpSpPr>
          <p:cNvPr id="11280" name="Group 135"/>
          <p:cNvGrpSpPr>
            <a:grpSpLocks/>
          </p:cNvGrpSpPr>
          <p:nvPr/>
        </p:nvGrpSpPr>
        <p:grpSpPr bwMode="auto">
          <a:xfrm>
            <a:off x="4419600" y="4267200"/>
            <a:ext cx="2819400" cy="2438400"/>
            <a:chOff x="2448" y="2304"/>
            <a:chExt cx="2357" cy="2016"/>
          </a:xfrm>
        </p:grpSpPr>
        <p:graphicFrame>
          <p:nvGraphicFramePr>
            <p:cNvPr id="11292" name="Object 136"/>
            <p:cNvGraphicFramePr>
              <a:graphicFrameLocks noChangeAspect="1"/>
            </p:cNvGraphicFramePr>
            <p:nvPr/>
          </p:nvGraphicFramePr>
          <p:xfrm>
            <a:off x="2628" y="2476"/>
            <a:ext cx="1861" cy="1618"/>
          </p:xfrm>
          <a:graphic>
            <a:graphicData uri="http://schemas.openxmlformats.org/presentationml/2006/ole">
              <mc:AlternateContent xmlns:mc="http://schemas.openxmlformats.org/markup-compatibility/2006">
                <mc:Choice xmlns:v="urn:schemas-microsoft-com:vml" Requires="v">
                  <p:oleObj spid="_x0000_s2536" name="CS ChemDraw Drawing" r:id="rId107" imgW="1573911" imgH="1433703" progId="ChemDraw.Document.6.0">
                    <p:embed/>
                  </p:oleObj>
                </mc:Choice>
                <mc:Fallback>
                  <p:oleObj name="CS ChemDraw Drawing" r:id="rId107" imgW="1573911" imgH="1433703" progId="ChemDraw.Document.6.0">
                    <p:embed/>
                    <p:pic>
                      <p:nvPicPr>
                        <p:cNvPr id="0" name=""/>
                        <p:cNvPicPr>
                          <a:picLocks noChangeAspect="1" noChangeArrowheads="1"/>
                        </p:cNvPicPr>
                        <p:nvPr/>
                      </p:nvPicPr>
                      <p:blipFill>
                        <a:blip r:embed="rId108">
                          <a:extLst>
                            <a:ext uri="{28A0092B-C50C-407E-A947-70E740481C1C}">
                              <a14:useLocalDpi xmlns:a14="http://schemas.microsoft.com/office/drawing/2010/main" val="0"/>
                            </a:ext>
                          </a:extLst>
                        </a:blip>
                        <a:srcRect/>
                        <a:stretch>
                          <a:fillRect/>
                        </a:stretch>
                      </p:blipFill>
                      <p:spPr bwMode="auto">
                        <a:xfrm>
                          <a:off x="2628" y="2476"/>
                          <a:ext cx="1861" cy="1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3" name="Object 137"/>
            <p:cNvGraphicFramePr>
              <a:graphicFrameLocks noChangeAspect="1"/>
            </p:cNvGraphicFramePr>
            <p:nvPr/>
          </p:nvGraphicFramePr>
          <p:xfrm>
            <a:off x="2448" y="3766"/>
            <a:ext cx="490" cy="468"/>
          </p:xfrm>
          <a:graphic>
            <a:graphicData uri="http://schemas.openxmlformats.org/presentationml/2006/ole">
              <mc:AlternateContent xmlns:mc="http://schemas.openxmlformats.org/markup-compatibility/2006">
                <mc:Choice xmlns:v="urn:schemas-microsoft-com:vml" Requires="v">
                  <p:oleObj spid="_x0000_s2537" name="CS ChemDraw Drawing" r:id="rId109" imgW="414147" imgH="414147" progId="ChemDraw.Document.6.0">
                    <p:embed/>
                  </p:oleObj>
                </mc:Choice>
                <mc:Fallback>
                  <p:oleObj name="CS ChemDraw Drawing" r:id="rId109"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448" y="3766"/>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4" name="Object 138"/>
            <p:cNvGraphicFramePr>
              <a:graphicFrameLocks noChangeAspect="1"/>
            </p:cNvGraphicFramePr>
            <p:nvPr/>
          </p:nvGraphicFramePr>
          <p:xfrm>
            <a:off x="3529" y="3852"/>
            <a:ext cx="490" cy="468"/>
          </p:xfrm>
          <a:graphic>
            <a:graphicData uri="http://schemas.openxmlformats.org/presentationml/2006/ole">
              <mc:AlternateContent xmlns:mc="http://schemas.openxmlformats.org/markup-compatibility/2006">
                <mc:Choice xmlns:v="urn:schemas-microsoft-com:vml" Requires="v">
                  <p:oleObj spid="_x0000_s2538" name="CS ChemDraw Drawing" r:id="rId110" imgW="414147" imgH="414147" progId="ChemDraw.Document.6.0">
                    <p:embed/>
                  </p:oleObj>
                </mc:Choice>
                <mc:Fallback>
                  <p:oleObj name="CS ChemDraw Drawing" r:id="rId110"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529" y="3852"/>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5" name="Object 139"/>
            <p:cNvGraphicFramePr>
              <a:graphicFrameLocks noChangeAspect="1"/>
            </p:cNvGraphicFramePr>
            <p:nvPr/>
          </p:nvGraphicFramePr>
          <p:xfrm>
            <a:off x="2448" y="2820"/>
            <a:ext cx="490" cy="468"/>
          </p:xfrm>
          <a:graphic>
            <a:graphicData uri="http://schemas.openxmlformats.org/presentationml/2006/ole">
              <mc:AlternateContent xmlns:mc="http://schemas.openxmlformats.org/markup-compatibility/2006">
                <mc:Choice xmlns:v="urn:schemas-microsoft-com:vml" Requires="v">
                  <p:oleObj spid="_x0000_s2539" name="CS ChemDraw Drawing" r:id="rId111" imgW="414147" imgH="414147" progId="ChemDraw.Document.6.0">
                    <p:embed/>
                  </p:oleObj>
                </mc:Choice>
                <mc:Fallback>
                  <p:oleObj name="CS ChemDraw Drawing" r:id="rId111"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448" y="2820"/>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6" name="Object 140"/>
            <p:cNvGraphicFramePr>
              <a:graphicFrameLocks noChangeAspect="1"/>
            </p:cNvGraphicFramePr>
            <p:nvPr/>
          </p:nvGraphicFramePr>
          <p:xfrm>
            <a:off x="2989" y="2304"/>
            <a:ext cx="490" cy="468"/>
          </p:xfrm>
          <a:graphic>
            <a:graphicData uri="http://schemas.openxmlformats.org/presentationml/2006/ole">
              <mc:AlternateContent xmlns:mc="http://schemas.openxmlformats.org/markup-compatibility/2006">
                <mc:Choice xmlns:v="urn:schemas-microsoft-com:vml" Requires="v">
                  <p:oleObj spid="_x0000_s2540" name="CS ChemDraw Drawing" r:id="rId112" imgW="414147" imgH="414147" progId="ChemDraw.Document.6.0">
                    <p:embed/>
                  </p:oleObj>
                </mc:Choice>
                <mc:Fallback>
                  <p:oleObj name="CS ChemDraw Drawing" r:id="rId112"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2989" y="2304"/>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7" name="Object 141"/>
            <p:cNvGraphicFramePr>
              <a:graphicFrameLocks noChangeAspect="1"/>
            </p:cNvGraphicFramePr>
            <p:nvPr/>
          </p:nvGraphicFramePr>
          <p:xfrm>
            <a:off x="3529" y="2820"/>
            <a:ext cx="490" cy="468"/>
          </p:xfrm>
          <a:graphic>
            <a:graphicData uri="http://schemas.openxmlformats.org/presentationml/2006/ole">
              <mc:AlternateContent xmlns:mc="http://schemas.openxmlformats.org/markup-compatibility/2006">
                <mc:Choice xmlns:v="urn:schemas-microsoft-com:vml" Requires="v">
                  <p:oleObj spid="_x0000_s2541" name="CS ChemDraw Drawing" r:id="rId113" imgW="414147" imgH="414147" progId="ChemDraw.Document.6.0">
                    <p:embed/>
                  </p:oleObj>
                </mc:Choice>
                <mc:Fallback>
                  <p:oleObj name="CS ChemDraw Drawing" r:id="rId113"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3529" y="2820"/>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8" name="Object 142"/>
            <p:cNvGraphicFramePr>
              <a:graphicFrameLocks noChangeAspect="1"/>
            </p:cNvGraphicFramePr>
            <p:nvPr/>
          </p:nvGraphicFramePr>
          <p:xfrm>
            <a:off x="4070" y="2304"/>
            <a:ext cx="490" cy="468"/>
          </p:xfrm>
          <a:graphic>
            <a:graphicData uri="http://schemas.openxmlformats.org/presentationml/2006/ole">
              <mc:AlternateContent xmlns:mc="http://schemas.openxmlformats.org/markup-compatibility/2006">
                <mc:Choice xmlns:v="urn:schemas-microsoft-com:vml" Requires="v">
                  <p:oleObj spid="_x0000_s2542" name="CS ChemDraw Drawing" r:id="rId114" imgW="414147" imgH="414147" progId="ChemDraw.Document.6.0">
                    <p:embed/>
                  </p:oleObj>
                </mc:Choice>
                <mc:Fallback>
                  <p:oleObj name="CS ChemDraw Drawing" r:id="rId114" imgW="414147" imgH="414147" progId="ChemDraw.Document.6.0">
                    <p:embed/>
                    <p:pic>
                      <p:nvPicPr>
                        <p:cNvPr id="0" name=""/>
                        <p:cNvPicPr>
                          <a:picLocks noChangeAspect="1" noChangeArrowheads="1"/>
                        </p:cNvPicPr>
                        <p:nvPr/>
                      </p:nvPicPr>
                      <p:blipFill>
                        <a:blip r:embed="rId62">
                          <a:extLst>
                            <a:ext uri="{28A0092B-C50C-407E-A947-70E740481C1C}">
                              <a14:useLocalDpi xmlns:a14="http://schemas.microsoft.com/office/drawing/2010/main" val="0"/>
                            </a:ext>
                          </a:extLst>
                        </a:blip>
                        <a:srcRect/>
                        <a:stretch>
                          <a:fillRect/>
                        </a:stretch>
                      </p:blipFill>
                      <p:spPr bwMode="auto">
                        <a:xfrm>
                          <a:off x="4070" y="2304"/>
                          <a:ext cx="490" cy="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299" name="Object 143"/>
            <p:cNvGraphicFramePr>
              <a:graphicFrameLocks noChangeAspect="1"/>
            </p:cNvGraphicFramePr>
            <p:nvPr/>
          </p:nvGraphicFramePr>
          <p:xfrm>
            <a:off x="2592" y="3840"/>
            <a:ext cx="205" cy="324"/>
          </p:xfrm>
          <a:graphic>
            <a:graphicData uri="http://schemas.openxmlformats.org/presentationml/2006/ole">
              <mc:AlternateContent xmlns:mc="http://schemas.openxmlformats.org/markup-compatibility/2006">
                <mc:Choice xmlns:v="urn:schemas-microsoft-com:vml" Requires="v">
                  <p:oleObj spid="_x0000_s2543" name="CS ChemDraw Drawing" r:id="rId115" imgW="173355" imgH="272415" progId="ChemDraw.Document.6.0">
                    <p:embed/>
                  </p:oleObj>
                </mc:Choice>
                <mc:Fallback>
                  <p:oleObj name="CS ChemDraw Drawing" r:id="rId11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384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0" name="Object 144"/>
            <p:cNvGraphicFramePr>
              <a:graphicFrameLocks noChangeAspect="1"/>
            </p:cNvGraphicFramePr>
            <p:nvPr/>
          </p:nvGraphicFramePr>
          <p:xfrm>
            <a:off x="3072" y="3408"/>
            <a:ext cx="205" cy="324"/>
          </p:xfrm>
          <a:graphic>
            <a:graphicData uri="http://schemas.openxmlformats.org/presentationml/2006/ole">
              <mc:AlternateContent xmlns:mc="http://schemas.openxmlformats.org/markup-compatibility/2006">
                <mc:Choice xmlns:v="urn:schemas-microsoft-com:vml" Requires="v">
                  <p:oleObj spid="_x0000_s2544" name="CS ChemDraw Drawing" r:id="rId116" imgW="173355" imgH="272415" progId="ChemDraw.Document.6.0">
                    <p:embed/>
                  </p:oleObj>
                </mc:Choice>
                <mc:Fallback>
                  <p:oleObj name="CS ChemDraw Drawing" r:id="rId116"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2" y="34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1" name="Object 145"/>
            <p:cNvGraphicFramePr>
              <a:graphicFrameLocks noChangeAspect="1"/>
            </p:cNvGraphicFramePr>
            <p:nvPr/>
          </p:nvGraphicFramePr>
          <p:xfrm>
            <a:off x="4176" y="3456"/>
            <a:ext cx="205" cy="324"/>
          </p:xfrm>
          <a:graphic>
            <a:graphicData uri="http://schemas.openxmlformats.org/presentationml/2006/ole">
              <mc:AlternateContent xmlns:mc="http://schemas.openxmlformats.org/markup-compatibility/2006">
                <mc:Choice xmlns:v="urn:schemas-microsoft-com:vml" Requires="v">
                  <p:oleObj spid="_x0000_s2545" name="CS ChemDraw Drawing" r:id="rId117" imgW="173355" imgH="272415" progId="ChemDraw.Document.6.0">
                    <p:embed/>
                  </p:oleObj>
                </mc:Choice>
                <mc:Fallback>
                  <p:oleObj name="CS ChemDraw Drawing" r:id="rId117"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345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2" name="Object 146"/>
            <p:cNvGraphicFramePr>
              <a:graphicFrameLocks noChangeAspect="1"/>
            </p:cNvGraphicFramePr>
            <p:nvPr/>
          </p:nvGraphicFramePr>
          <p:xfrm>
            <a:off x="3696" y="2880"/>
            <a:ext cx="205" cy="324"/>
          </p:xfrm>
          <a:graphic>
            <a:graphicData uri="http://schemas.openxmlformats.org/presentationml/2006/ole">
              <mc:AlternateContent xmlns:mc="http://schemas.openxmlformats.org/markup-compatibility/2006">
                <mc:Choice xmlns:v="urn:schemas-microsoft-com:vml" Requires="v">
                  <p:oleObj spid="_x0000_s2546" name="CS ChemDraw Drawing" r:id="rId118" imgW="173355" imgH="272415" progId="ChemDraw.Document.6.0">
                    <p:embed/>
                  </p:oleObj>
                </mc:Choice>
                <mc:Fallback>
                  <p:oleObj name="CS ChemDraw Drawing" r:id="rId118"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3" name="Object 147"/>
            <p:cNvGraphicFramePr>
              <a:graphicFrameLocks noChangeAspect="1"/>
            </p:cNvGraphicFramePr>
            <p:nvPr/>
          </p:nvGraphicFramePr>
          <p:xfrm>
            <a:off x="2592" y="2880"/>
            <a:ext cx="205" cy="324"/>
          </p:xfrm>
          <a:graphic>
            <a:graphicData uri="http://schemas.openxmlformats.org/presentationml/2006/ole">
              <mc:AlternateContent xmlns:mc="http://schemas.openxmlformats.org/markup-compatibility/2006">
                <mc:Choice xmlns:v="urn:schemas-microsoft-com:vml" Requires="v">
                  <p:oleObj spid="_x0000_s2547" name="CS ChemDraw Drawing" r:id="rId119" imgW="173355" imgH="272415" progId="ChemDraw.Document.6.0">
                    <p:embed/>
                  </p:oleObj>
                </mc:Choice>
                <mc:Fallback>
                  <p:oleObj name="CS ChemDraw Drawing" r:id="rId11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4" name="Object 148"/>
            <p:cNvGraphicFramePr>
              <a:graphicFrameLocks noChangeAspect="1"/>
            </p:cNvGraphicFramePr>
            <p:nvPr/>
          </p:nvGraphicFramePr>
          <p:xfrm>
            <a:off x="3120" y="2352"/>
            <a:ext cx="205" cy="324"/>
          </p:xfrm>
          <a:graphic>
            <a:graphicData uri="http://schemas.openxmlformats.org/presentationml/2006/ole">
              <mc:AlternateContent xmlns:mc="http://schemas.openxmlformats.org/markup-compatibility/2006">
                <mc:Choice xmlns:v="urn:schemas-microsoft-com:vml" Requires="v">
                  <p:oleObj spid="_x0000_s2548" name="CS ChemDraw Drawing" r:id="rId120" imgW="173355" imgH="272415" progId="ChemDraw.Document.6.0">
                    <p:embed/>
                  </p:oleObj>
                </mc:Choice>
                <mc:Fallback>
                  <p:oleObj name="CS ChemDraw Drawing" r:id="rId12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235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5" name="Object 149"/>
            <p:cNvGraphicFramePr>
              <a:graphicFrameLocks noChangeAspect="1"/>
            </p:cNvGraphicFramePr>
            <p:nvPr/>
          </p:nvGraphicFramePr>
          <p:xfrm>
            <a:off x="4224" y="2400"/>
            <a:ext cx="205" cy="324"/>
          </p:xfrm>
          <a:graphic>
            <a:graphicData uri="http://schemas.openxmlformats.org/presentationml/2006/ole">
              <mc:AlternateContent xmlns:mc="http://schemas.openxmlformats.org/markup-compatibility/2006">
                <mc:Choice xmlns:v="urn:schemas-microsoft-com:vml" Requires="v">
                  <p:oleObj spid="_x0000_s2549" name="CS ChemDraw Drawing" r:id="rId121" imgW="173355" imgH="272415" progId="ChemDraw.Document.6.0">
                    <p:embed/>
                  </p:oleObj>
                </mc:Choice>
                <mc:Fallback>
                  <p:oleObj name="CS ChemDraw Drawing" r:id="rId12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24" y="24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6" name="Object 150"/>
            <p:cNvGraphicFramePr>
              <a:graphicFrameLocks noChangeAspect="1"/>
            </p:cNvGraphicFramePr>
            <p:nvPr/>
          </p:nvGraphicFramePr>
          <p:xfrm>
            <a:off x="3696" y="3936"/>
            <a:ext cx="205" cy="324"/>
          </p:xfrm>
          <a:graphic>
            <a:graphicData uri="http://schemas.openxmlformats.org/presentationml/2006/ole">
              <mc:AlternateContent xmlns:mc="http://schemas.openxmlformats.org/markup-compatibility/2006">
                <mc:Choice xmlns:v="urn:schemas-microsoft-com:vml" Requires="v">
                  <p:oleObj spid="_x0000_s2550" name="CS ChemDraw Drawing" r:id="rId122" imgW="173355" imgH="272415" progId="ChemDraw.Document.6.0">
                    <p:embed/>
                  </p:oleObj>
                </mc:Choice>
                <mc:Fallback>
                  <p:oleObj name="CS ChemDraw Drawing" r:id="rId12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393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7" name="Object 151"/>
            <p:cNvGraphicFramePr>
              <a:graphicFrameLocks noChangeAspect="1"/>
            </p:cNvGraphicFramePr>
            <p:nvPr/>
          </p:nvGraphicFramePr>
          <p:xfrm>
            <a:off x="3840" y="3600"/>
            <a:ext cx="125" cy="125"/>
          </p:xfrm>
          <a:graphic>
            <a:graphicData uri="http://schemas.openxmlformats.org/presentationml/2006/ole">
              <mc:AlternateContent xmlns:mc="http://schemas.openxmlformats.org/markup-compatibility/2006">
                <mc:Choice xmlns:v="urn:schemas-microsoft-com:vml" Requires="v">
                  <p:oleObj spid="_x0000_s2551" name="CS ChemDraw Drawing" r:id="rId123" imgW="197739" imgH="197739" progId="ChemDraw.Document.6.0">
                    <p:embed/>
                  </p:oleObj>
                </mc:Choice>
                <mc:Fallback>
                  <p:oleObj name="CS ChemDraw Drawing" r:id="rId123"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360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8" name="Object 152"/>
            <p:cNvGraphicFramePr>
              <a:graphicFrameLocks noChangeAspect="1"/>
            </p:cNvGraphicFramePr>
            <p:nvPr/>
          </p:nvGraphicFramePr>
          <p:xfrm>
            <a:off x="3840" y="2592"/>
            <a:ext cx="125" cy="125"/>
          </p:xfrm>
          <a:graphic>
            <a:graphicData uri="http://schemas.openxmlformats.org/presentationml/2006/ole">
              <mc:AlternateContent xmlns:mc="http://schemas.openxmlformats.org/markup-compatibility/2006">
                <mc:Choice xmlns:v="urn:schemas-microsoft-com:vml" Requires="v">
                  <p:oleObj spid="_x0000_s2552" name="CS ChemDraw Drawing" r:id="rId124" imgW="197739" imgH="197739" progId="ChemDraw.Document.6.0">
                    <p:embed/>
                  </p:oleObj>
                </mc:Choice>
                <mc:Fallback>
                  <p:oleObj name="CS ChemDraw Drawing" r:id="rId124"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25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09" name="Object 153"/>
            <p:cNvGraphicFramePr>
              <a:graphicFrameLocks noChangeAspect="1"/>
            </p:cNvGraphicFramePr>
            <p:nvPr/>
          </p:nvGraphicFramePr>
          <p:xfrm>
            <a:off x="2880" y="3168"/>
            <a:ext cx="125" cy="125"/>
          </p:xfrm>
          <a:graphic>
            <a:graphicData uri="http://schemas.openxmlformats.org/presentationml/2006/ole">
              <mc:AlternateContent xmlns:mc="http://schemas.openxmlformats.org/markup-compatibility/2006">
                <mc:Choice xmlns:v="urn:schemas-microsoft-com:vml" Requires="v">
                  <p:oleObj spid="_x0000_s2553" name="CS ChemDraw Drawing" r:id="rId125" imgW="197739" imgH="197739" progId="ChemDraw.Document.6.0">
                    <p:embed/>
                  </p:oleObj>
                </mc:Choice>
                <mc:Fallback>
                  <p:oleObj name="CS ChemDraw Drawing" r:id="rId125"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0" y="316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0" name="Object 154"/>
            <p:cNvGraphicFramePr>
              <a:graphicFrameLocks noChangeAspect="1"/>
            </p:cNvGraphicFramePr>
            <p:nvPr/>
          </p:nvGraphicFramePr>
          <p:xfrm>
            <a:off x="3360" y="3696"/>
            <a:ext cx="125" cy="125"/>
          </p:xfrm>
          <a:graphic>
            <a:graphicData uri="http://schemas.openxmlformats.org/presentationml/2006/ole">
              <mc:AlternateContent xmlns:mc="http://schemas.openxmlformats.org/markup-compatibility/2006">
                <mc:Choice xmlns:v="urn:schemas-microsoft-com:vml" Requires="v">
                  <p:oleObj spid="_x0000_s2554" name="CS ChemDraw Drawing" r:id="rId126" imgW="197739" imgH="197739" progId="ChemDraw.Document.6.0">
                    <p:embed/>
                  </p:oleObj>
                </mc:Choice>
                <mc:Fallback>
                  <p:oleObj name="CS ChemDraw Drawing" r:id="rId12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0" y="369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1" name="Object 155"/>
            <p:cNvGraphicFramePr>
              <a:graphicFrameLocks noChangeAspect="1"/>
            </p:cNvGraphicFramePr>
            <p:nvPr/>
          </p:nvGraphicFramePr>
          <p:xfrm>
            <a:off x="3984" y="3216"/>
            <a:ext cx="125" cy="125"/>
          </p:xfrm>
          <a:graphic>
            <a:graphicData uri="http://schemas.openxmlformats.org/presentationml/2006/ole">
              <mc:AlternateContent xmlns:mc="http://schemas.openxmlformats.org/markup-compatibility/2006">
                <mc:Choice xmlns:v="urn:schemas-microsoft-com:vml" Requires="v">
                  <p:oleObj spid="_x0000_s2555" name="CS ChemDraw Drawing" r:id="rId127" imgW="197739" imgH="197739" progId="ChemDraw.Document.6.0">
                    <p:embed/>
                  </p:oleObj>
                </mc:Choice>
                <mc:Fallback>
                  <p:oleObj name="CS ChemDraw Drawing" r:id="rId12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4" y="321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2" name="Object 156"/>
            <p:cNvGraphicFramePr>
              <a:graphicFrameLocks noChangeAspect="1"/>
            </p:cNvGraphicFramePr>
            <p:nvPr/>
          </p:nvGraphicFramePr>
          <p:xfrm>
            <a:off x="3456" y="2640"/>
            <a:ext cx="125" cy="125"/>
          </p:xfrm>
          <a:graphic>
            <a:graphicData uri="http://schemas.openxmlformats.org/presentationml/2006/ole">
              <mc:AlternateContent xmlns:mc="http://schemas.openxmlformats.org/markup-compatibility/2006">
                <mc:Choice xmlns:v="urn:schemas-microsoft-com:vml" Requires="v">
                  <p:oleObj spid="_x0000_s2556" name="CS ChemDraw Drawing" r:id="rId128" imgW="197739" imgH="197739" progId="ChemDraw.Document.6.0">
                    <p:embed/>
                  </p:oleObj>
                </mc:Choice>
                <mc:Fallback>
                  <p:oleObj name="CS ChemDraw Drawing" r:id="rId12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6" y="264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13" name="Line 157"/>
            <p:cNvSpPr>
              <a:spLocks noChangeShapeType="1"/>
            </p:cNvSpPr>
            <p:nvPr/>
          </p:nvSpPr>
          <p:spPr bwMode="auto">
            <a:xfrm>
              <a:off x="2496" y="2592"/>
              <a:ext cx="144" cy="288"/>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14" name="Line 158"/>
            <p:cNvSpPr>
              <a:spLocks noChangeShapeType="1"/>
            </p:cNvSpPr>
            <p:nvPr/>
          </p:nvSpPr>
          <p:spPr bwMode="auto">
            <a:xfrm>
              <a:off x="4752" y="2571"/>
              <a:ext cx="53" cy="1"/>
            </a:xfrm>
            <a:prstGeom prst="line">
              <a:avLst/>
            </a:prstGeom>
            <a:noFill/>
            <a:ln w="3175">
              <a:solidFill>
                <a:srgbClr val="0000FF"/>
              </a:solidFill>
              <a:miter lim="800000"/>
              <a:headEnd/>
              <a:tailEnd/>
            </a:ln>
            <a:extLst>
              <a:ext uri="{909E8E84-426E-40DD-AFC4-6F175D3DCCD1}">
                <a14:hiddenFill xmlns:a14="http://schemas.microsoft.com/office/drawing/2010/main">
                  <a:noFill/>
                </a14:hiddenFill>
              </a:ext>
            </a:extLst>
          </p:spPr>
          <p:txBody>
            <a:bodyPr/>
            <a:lstStyle/>
            <a:p>
              <a:endParaRPr lang="en-US"/>
            </a:p>
          </p:txBody>
        </p:sp>
        <p:graphicFrame>
          <p:nvGraphicFramePr>
            <p:cNvPr id="11315" name="Object 159"/>
            <p:cNvGraphicFramePr>
              <a:graphicFrameLocks noChangeAspect="1"/>
            </p:cNvGraphicFramePr>
            <p:nvPr/>
          </p:nvGraphicFramePr>
          <p:xfrm>
            <a:off x="2592" y="3840"/>
            <a:ext cx="205" cy="324"/>
          </p:xfrm>
          <a:graphic>
            <a:graphicData uri="http://schemas.openxmlformats.org/presentationml/2006/ole">
              <mc:AlternateContent xmlns:mc="http://schemas.openxmlformats.org/markup-compatibility/2006">
                <mc:Choice xmlns:v="urn:schemas-microsoft-com:vml" Requires="v">
                  <p:oleObj spid="_x0000_s2557" name="CS ChemDraw Drawing" r:id="rId129" imgW="173355" imgH="272415" progId="ChemDraw.Document.6.0">
                    <p:embed/>
                  </p:oleObj>
                </mc:Choice>
                <mc:Fallback>
                  <p:oleObj name="CS ChemDraw Drawing" r:id="rId129"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384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6" name="Object 160"/>
            <p:cNvGraphicFramePr>
              <a:graphicFrameLocks noChangeAspect="1"/>
            </p:cNvGraphicFramePr>
            <p:nvPr/>
          </p:nvGraphicFramePr>
          <p:xfrm>
            <a:off x="3072" y="3408"/>
            <a:ext cx="205" cy="324"/>
          </p:xfrm>
          <a:graphic>
            <a:graphicData uri="http://schemas.openxmlformats.org/presentationml/2006/ole">
              <mc:AlternateContent xmlns:mc="http://schemas.openxmlformats.org/markup-compatibility/2006">
                <mc:Choice xmlns:v="urn:schemas-microsoft-com:vml" Requires="v">
                  <p:oleObj spid="_x0000_s2558" name="CS ChemDraw Drawing" r:id="rId130" imgW="173355" imgH="272415" progId="ChemDraw.Document.6.0">
                    <p:embed/>
                  </p:oleObj>
                </mc:Choice>
                <mc:Fallback>
                  <p:oleObj name="CS ChemDraw Drawing" r:id="rId130"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2" y="3408"/>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7" name="Object 161"/>
            <p:cNvGraphicFramePr>
              <a:graphicFrameLocks noChangeAspect="1"/>
            </p:cNvGraphicFramePr>
            <p:nvPr/>
          </p:nvGraphicFramePr>
          <p:xfrm>
            <a:off x="4176" y="3456"/>
            <a:ext cx="205" cy="324"/>
          </p:xfrm>
          <a:graphic>
            <a:graphicData uri="http://schemas.openxmlformats.org/presentationml/2006/ole">
              <mc:AlternateContent xmlns:mc="http://schemas.openxmlformats.org/markup-compatibility/2006">
                <mc:Choice xmlns:v="urn:schemas-microsoft-com:vml" Requires="v">
                  <p:oleObj spid="_x0000_s2559" name="CS ChemDraw Drawing" r:id="rId131" imgW="173355" imgH="272415" progId="ChemDraw.Document.6.0">
                    <p:embed/>
                  </p:oleObj>
                </mc:Choice>
                <mc:Fallback>
                  <p:oleObj name="CS ChemDraw Drawing" r:id="rId131"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6" y="3456"/>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8" name="Object 162"/>
            <p:cNvGraphicFramePr>
              <a:graphicFrameLocks noChangeAspect="1"/>
            </p:cNvGraphicFramePr>
            <p:nvPr/>
          </p:nvGraphicFramePr>
          <p:xfrm>
            <a:off x="3696" y="2880"/>
            <a:ext cx="205" cy="324"/>
          </p:xfrm>
          <a:graphic>
            <a:graphicData uri="http://schemas.openxmlformats.org/presentationml/2006/ole">
              <mc:AlternateContent xmlns:mc="http://schemas.openxmlformats.org/markup-compatibility/2006">
                <mc:Choice xmlns:v="urn:schemas-microsoft-com:vml" Requires="v">
                  <p:oleObj spid="_x0000_s2560" name="CS ChemDraw Drawing" r:id="rId132" imgW="173355" imgH="272415" progId="ChemDraw.Document.6.0">
                    <p:embed/>
                  </p:oleObj>
                </mc:Choice>
                <mc:Fallback>
                  <p:oleObj name="CS ChemDraw Drawing" r:id="rId132"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6"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19" name="Object 163"/>
            <p:cNvGraphicFramePr>
              <a:graphicFrameLocks noChangeAspect="1"/>
            </p:cNvGraphicFramePr>
            <p:nvPr/>
          </p:nvGraphicFramePr>
          <p:xfrm>
            <a:off x="2592" y="2880"/>
            <a:ext cx="205" cy="324"/>
          </p:xfrm>
          <a:graphic>
            <a:graphicData uri="http://schemas.openxmlformats.org/presentationml/2006/ole">
              <mc:AlternateContent xmlns:mc="http://schemas.openxmlformats.org/markup-compatibility/2006">
                <mc:Choice xmlns:v="urn:schemas-microsoft-com:vml" Requires="v">
                  <p:oleObj spid="_x0000_s2561" name="CS ChemDraw Drawing" r:id="rId133" imgW="173355" imgH="272415" progId="ChemDraw.Document.6.0">
                    <p:embed/>
                  </p:oleObj>
                </mc:Choice>
                <mc:Fallback>
                  <p:oleObj name="CS ChemDraw Drawing" r:id="rId133"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92" y="288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0" name="Object 164"/>
            <p:cNvGraphicFramePr>
              <a:graphicFrameLocks noChangeAspect="1"/>
            </p:cNvGraphicFramePr>
            <p:nvPr/>
          </p:nvGraphicFramePr>
          <p:xfrm>
            <a:off x="3120" y="2352"/>
            <a:ext cx="205" cy="324"/>
          </p:xfrm>
          <a:graphic>
            <a:graphicData uri="http://schemas.openxmlformats.org/presentationml/2006/ole">
              <mc:AlternateContent xmlns:mc="http://schemas.openxmlformats.org/markup-compatibility/2006">
                <mc:Choice xmlns:v="urn:schemas-microsoft-com:vml" Requires="v">
                  <p:oleObj spid="_x0000_s2562" name="CS ChemDraw Drawing" r:id="rId134" imgW="173355" imgH="272415" progId="ChemDraw.Document.6.0">
                    <p:embed/>
                  </p:oleObj>
                </mc:Choice>
                <mc:Fallback>
                  <p:oleObj name="CS ChemDraw Drawing" r:id="rId134"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0" y="2352"/>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1" name="Object 165"/>
            <p:cNvGraphicFramePr>
              <a:graphicFrameLocks noChangeAspect="1"/>
            </p:cNvGraphicFramePr>
            <p:nvPr/>
          </p:nvGraphicFramePr>
          <p:xfrm>
            <a:off x="4224" y="2400"/>
            <a:ext cx="205" cy="324"/>
          </p:xfrm>
          <a:graphic>
            <a:graphicData uri="http://schemas.openxmlformats.org/presentationml/2006/ole">
              <mc:AlternateContent xmlns:mc="http://schemas.openxmlformats.org/markup-compatibility/2006">
                <mc:Choice xmlns:v="urn:schemas-microsoft-com:vml" Requires="v">
                  <p:oleObj spid="_x0000_s2563" name="CS ChemDraw Drawing" r:id="rId135" imgW="173355" imgH="272415" progId="ChemDraw.Document.6.0">
                    <p:embed/>
                  </p:oleObj>
                </mc:Choice>
                <mc:Fallback>
                  <p:oleObj name="CS ChemDraw Drawing" r:id="rId135" imgW="173355" imgH="272415" progId="ChemDraw.Document.6.0">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24" y="2400"/>
                          <a:ext cx="205" cy="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2" name="Object 166"/>
            <p:cNvGraphicFramePr>
              <a:graphicFrameLocks noChangeAspect="1"/>
            </p:cNvGraphicFramePr>
            <p:nvPr/>
          </p:nvGraphicFramePr>
          <p:xfrm>
            <a:off x="3840" y="3600"/>
            <a:ext cx="125" cy="125"/>
          </p:xfrm>
          <a:graphic>
            <a:graphicData uri="http://schemas.openxmlformats.org/presentationml/2006/ole">
              <mc:AlternateContent xmlns:mc="http://schemas.openxmlformats.org/markup-compatibility/2006">
                <mc:Choice xmlns:v="urn:schemas-microsoft-com:vml" Requires="v">
                  <p:oleObj spid="_x0000_s2564" name="CS ChemDraw Drawing" r:id="rId136" imgW="197739" imgH="197739" progId="ChemDraw.Document.6.0">
                    <p:embed/>
                  </p:oleObj>
                </mc:Choice>
                <mc:Fallback>
                  <p:oleObj name="CS ChemDraw Drawing" r:id="rId136"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360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3" name="Object 167"/>
            <p:cNvGraphicFramePr>
              <a:graphicFrameLocks noChangeAspect="1"/>
            </p:cNvGraphicFramePr>
            <p:nvPr/>
          </p:nvGraphicFramePr>
          <p:xfrm>
            <a:off x="3840" y="2592"/>
            <a:ext cx="125" cy="125"/>
          </p:xfrm>
          <a:graphic>
            <a:graphicData uri="http://schemas.openxmlformats.org/presentationml/2006/ole">
              <mc:AlternateContent xmlns:mc="http://schemas.openxmlformats.org/markup-compatibility/2006">
                <mc:Choice xmlns:v="urn:schemas-microsoft-com:vml" Requires="v">
                  <p:oleObj spid="_x0000_s2565" name="CS ChemDraw Drawing" r:id="rId137" imgW="197739" imgH="197739" progId="ChemDraw.Document.6.0">
                    <p:embed/>
                  </p:oleObj>
                </mc:Choice>
                <mc:Fallback>
                  <p:oleObj name="CS ChemDraw Drawing" r:id="rId137"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0" y="2592"/>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4" name="Object 168"/>
            <p:cNvGraphicFramePr>
              <a:graphicFrameLocks noChangeAspect="1"/>
            </p:cNvGraphicFramePr>
            <p:nvPr/>
          </p:nvGraphicFramePr>
          <p:xfrm>
            <a:off x="2880" y="3168"/>
            <a:ext cx="125" cy="125"/>
          </p:xfrm>
          <a:graphic>
            <a:graphicData uri="http://schemas.openxmlformats.org/presentationml/2006/ole">
              <mc:AlternateContent xmlns:mc="http://schemas.openxmlformats.org/markup-compatibility/2006">
                <mc:Choice xmlns:v="urn:schemas-microsoft-com:vml" Requires="v">
                  <p:oleObj spid="_x0000_s2566" name="CS ChemDraw Drawing" r:id="rId138" imgW="197739" imgH="197739" progId="ChemDraw.Document.6.0">
                    <p:embed/>
                  </p:oleObj>
                </mc:Choice>
                <mc:Fallback>
                  <p:oleObj name="CS ChemDraw Drawing" r:id="rId138"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0" y="3168"/>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5" name="Object 169"/>
            <p:cNvGraphicFramePr>
              <a:graphicFrameLocks noChangeAspect="1"/>
            </p:cNvGraphicFramePr>
            <p:nvPr/>
          </p:nvGraphicFramePr>
          <p:xfrm>
            <a:off x="3360" y="3696"/>
            <a:ext cx="125" cy="125"/>
          </p:xfrm>
          <a:graphic>
            <a:graphicData uri="http://schemas.openxmlformats.org/presentationml/2006/ole">
              <mc:AlternateContent xmlns:mc="http://schemas.openxmlformats.org/markup-compatibility/2006">
                <mc:Choice xmlns:v="urn:schemas-microsoft-com:vml" Requires="v">
                  <p:oleObj spid="_x0000_s2567" name="CS ChemDraw Drawing" r:id="rId139" imgW="197739" imgH="197739" progId="ChemDraw.Document.6.0">
                    <p:embed/>
                  </p:oleObj>
                </mc:Choice>
                <mc:Fallback>
                  <p:oleObj name="CS ChemDraw Drawing" r:id="rId139"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0" y="369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6" name="Object 170"/>
            <p:cNvGraphicFramePr>
              <a:graphicFrameLocks noChangeAspect="1"/>
            </p:cNvGraphicFramePr>
            <p:nvPr/>
          </p:nvGraphicFramePr>
          <p:xfrm>
            <a:off x="3984" y="3216"/>
            <a:ext cx="125" cy="125"/>
          </p:xfrm>
          <a:graphic>
            <a:graphicData uri="http://schemas.openxmlformats.org/presentationml/2006/ole">
              <mc:AlternateContent xmlns:mc="http://schemas.openxmlformats.org/markup-compatibility/2006">
                <mc:Choice xmlns:v="urn:schemas-microsoft-com:vml" Requires="v">
                  <p:oleObj spid="_x0000_s2568" name="CS ChemDraw Drawing" r:id="rId140" imgW="197739" imgH="197739" progId="ChemDraw.Document.6.0">
                    <p:embed/>
                  </p:oleObj>
                </mc:Choice>
                <mc:Fallback>
                  <p:oleObj name="CS ChemDraw Drawing" r:id="rId140"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4" y="3216"/>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327" name="Object 171"/>
            <p:cNvGraphicFramePr>
              <a:graphicFrameLocks noChangeAspect="1"/>
            </p:cNvGraphicFramePr>
            <p:nvPr/>
          </p:nvGraphicFramePr>
          <p:xfrm>
            <a:off x="3456" y="2640"/>
            <a:ext cx="125" cy="125"/>
          </p:xfrm>
          <a:graphic>
            <a:graphicData uri="http://schemas.openxmlformats.org/presentationml/2006/ole">
              <mc:AlternateContent xmlns:mc="http://schemas.openxmlformats.org/markup-compatibility/2006">
                <mc:Choice xmlns:v="urn:schemas-microsoft-com:vml" Requires="v">
                  <p:oleObj spid="_x0000_s2569" name="CS ChemDraw Drawing" r:id="rId141" imgW="197739" imgH="197739" progId="ChemDraw.Document.6.0">
                    <p:embed/>
                  </p:oleObj>
                </mc:Choice>
                <mc:Fallback>
                  <p:oleObj name="CS ChemDraw Drawing" r:id="rId141" imgW="197739" imgH="197739" progId="ChemDraw.Document.6.0">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6" y="2640"/>
                          <a:ext cx="125" cy="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28" name="Line 172"/>
            <p:cNvSpPr>
              <a:spLocks noChangeShapeType="1"/>
            </p:cNvSpPr>
            <p:nvPr/>
          </p:nvSpPr>
          <p:spPr bwMode="auto">
            <a:xfrm>
              <a:off x="2496" y="2592"/>
              <a:ext cx="144" cy="288"/>
            </a:xfrm>
            <a:prstGeom prst="line">
              <a:avLst/>
            </a:prstGeom>
            <a:noFill/>
            <a:ln w="254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281" name="Text Box 173"/>
          <p:cNvSpPr txBox="1">
            <a:spLocks noChangeArrowheads="1"/>
          </p:cNvSpPr>
          <p:nvPr/>
        </p:nvSpPr>
        <p:spPr bwMode="auto">
          <a:xfrm>
            <a:off x="381000" y="5943600"/>
            <a:ext cx="22875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lục phương</a:t>
            </a:r>
          </a:p>
          <a:p>
            <a:r>
              <a:rPr lang="en-US" sz="2400">
                <a:solidFill>
                  <a:srgbClr val="000000"/>
                </a:solidFill>
                <a:latin typeface="Times New Roman" pitchFamily="18" charset="0"/>
              </a:rPr>
              <a:t>Be, Mg,Zn…</a:t>
            </a:r>
          </a:p>
        </p:txBody>
      </p:sp>
      <p:sp>
        <p:nvSpPr>
          <p:cNvPr id="11282" name="Text Box 174"/>
          <p:cNvSpPr txBox="1">
            <a:spLocks noChangeArrowheads="1"/>
          </p:cNvSpPr>
          <p:nvPr/>
        </p:nvSpPr>
        <p:spPr bwMode="auto">
          <a:xfrm>
            <a:off x="7172325" y="1676400"/>
            <a:ext cx="19716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lập </a:t>
            </a:r>
          </a:p>
          <a:p>
            <a:r>
              <a:rPr lang="en-US" sz="2400">
                <a:solidFill>
                  <a:srgbClr val="000000"/>
                </a:solidFill>
                <a:latin typeface="Times New Roman" pitchFamily="18" charset="0"/>
              </a:rPr>
              <a:t>Phương </a:t>
            </a:r>
          </a:p>
          <a:p>
            <a:r>
              <a:rPr lang="en-US" sz="2400">
                <a:solidFill>
                  <a:srgbClr val="000000"/>
                </a:solidFill>
                <a:latin typeface="Times New Roman" pitchFamily="18" charset="0"/>
              </a:rPr>
              <a:t>tâm diện</a:t>
            </a:r>
          </a:p>
          <a:p>
            <a:r>
              <a:rPr lang="en-US" sz="2400">
                <a:solidFill>
                  <a:srgbClr val="000000"/>
                </a:solidFill>
                <a:latin typeface="Times New Roman" pitchFamily="18" charset="0"/>
              </a:rPr>
              <a:t>Cu,Ag,Al…</a:t>
            </a:r>
          </a:p>
        </p:txBody>
      </p:sp>
      <p:sp>
        <p:nvSpPr>
          <p:cNvPr id="11283" name="Text Box 175"/>
          <p:cNvSpPr txBox="1">
            <a:spLocks noChangeArrowheads="1"/>
          </p:cNvSpPr>
          <p:nvPr/>
        </p:nvSpPr>
        <p:spPr bwMode="auto">
          <a:xfrm>
            <a:off x="7527925" y="5070475"/>
            <a:ext cx="148748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a:solidFill>
                  <a:srgbClr val="000000"/>
                </a:solidFill>
                <a:latin typeface="Times New Roman" pitchFamily="18" charset="0"/>
              </a:rPr>
              <a:t>MTT lập </a:t>
            </a:r>
          </a:p>
          <a:p>
            <a:r>
              <a:rPr lang="en-US" sz="2400">
                <a:solidFill>
                  <a:srgbClr val="000000"/>
                </a:solidFill>
                <a:latin typeface="Times New Roman" pitchFamily="18" charset="0"/>
              </a:rPr>
              <a:t>Phương </a:t>
            </a:r>
          </a:p>
          <a:p>
            <a:r>
              <a:rPr lang="en-US" sz="2400">
                <a:solidFill>
                  <a:srgbClr val="000000"/>
                </a:solidFill>
                <a:latin typeface="Times New Roman" pitchFamily="18" charset="0"/>
              </a:rPr>
              <a:t>Tâm khối</a:t>
            </a:r>
          </a:p>
          <a:p>
            <a:r>
              <a:rPr lang="en-US" sz="2400">
                <a:solidFill>
                  <a:srgbClr val="000000"/>
                </a:solidFill>
                <a:latin typeface="Times New Roman" pitchFamily="18" charset="0"/>
              </a:rPr>
              <a:t>Li,Na,K…</a:t>
            </a:r>
          </a:p>
        </p:txBody>
      </p:sp>
      <p:sp>
        <p:nvSpPr>
          <p:cNvPr id="11284" name="Rectangle 179"/>
          <p:cNvSpPr>
            <a:spLocks noChangeArrowheads="1"/>
          </p:cNvSpPr>
          <p:nvPr/>
        </p:nvSpPr>
        <p:spPr bwMode="auto">
          <a:xfrm>
            <a:off x="1524000" y="838200"/>
            <a:ext cx="54006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pt-BR" sz="3200">
                <a:latin typeface="Times New Roman" pitchFamily="18" charset="0"/>
              </a:rPr>
              <a:t>Ba kiểu mạng tinh thể phổ biến:</a:t>
            </a:r>
            <a:endParaRPr lang="en-US" sz="3200" u="sng">
              <a:latin typeface="Times New Roman" pitchFamily="18" charset="0"/>
            </a:endParaRPr>
          </a:p>
        </p:txBody>
      </p:sp>
      <p:sp>
        <p:nvSpPr>
          <p:cNvPr id="11285" name="Rectangle 180"/>
          <p:cNvSpPr>
            <a:spLocks noChangeArrowheads="1"/>
          </p:cNvSpPr>
          <p:nvPr/>
        </p:nvSpPr>
        <p:spPr bwMode="auto">
          <a:xfrm>
            <a:off x="1816100" y="21717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6" name="Rectangle 181"/>
          <p:cNvSpPr>
            <a:spLocks noChangeArrowheads="1"/>
          </p:cNvSpPr>
          <p:nvPr/>
        </p:nvSpPr>
        <p:spPr bwMode="auto">
          <a:xfrm>
            <a:off x="4648200" y="22860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7" name="Rectangle 182"/>
          <p:cNvSpPr>
            <a:spLocks noChangeArrowheads="1"/>
          </p:cNvSpPr>
          <p:nvPr/>
        </p:nvSpPr>
        <p:spPr bwMode="auto">
          <a:xfrm>
            <a:off x="5334000" y="52578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8" name="Rectangle 183"/>
          <p:cNvSpPr>
            <a:spLocks noChangeArrowheads="1"/>
          </p:cNvSpPr>
          <p:nvPr/>
        </p:nvSpPr>
        <p:spPr bwMode="auto">
          <a:xfrm>
            <a:off x="1797050" y="47244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a:solidFill>
                  <a:srgbClr val="FF0000"/>
                </a:solidFill>
                <a:latin typeface="Times New Roman" pitchFamily="18" charset="0"/>
              </a:rPr>
              <a:t>+</a:t>
            </a:r>
          </a:p>
        </p:txBody>
      </p:sp>
      <p:sp>
        <p:nvSpPr>
          <p:cNvPr id="11289" name="Rectangle 184"/>
          <p:cNvSpPr>
            <a:spLocks noChangeArrowheads="1"/>
          </p:cNvSpPr>
          <p:nvPr/>
        </p:nvSpPr>
        <p:spPr bwMode="auto">
          <a:xfrm>
            <a:off x="7312208" y="3522800"/>
            <a:ext cx="415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3200" b="1" dirty="0">
                <a:solidFill>
                  <a:srgbClr val="FF0000"/>
                </a:solidFill>
                <a:latin typeface="Times New Roman" pitchFamily="18" charset="0"/>
              </a:rPr>
              <a:t>+</a:t>
            </a:r>
          </a:p>
        </p:txBody>
      </p:sp>
      <p:pic>
        <p:nvPicPr>
          <p:cNvPr id="184" name="Picture 12" descr="top bar swoosh revised"/>
          <p:cNvPicPr>
            <a:picLocks noChangeAspect="1" noChangeArrowheads="1"/>
          </p:cNvPicPr>
          <p:nvPr/>
        </p:nvPicPr>
        <p:blipFill>
          <a:blip r:embed="rId142" cstate="print"/>
          <a:srcRect l="8847" t="16000"/>
          <a:stretch>
            <a:fillRect/>
          </a:stretch>
        </p:blipFill>
        <p:spPr bwMode="auto">
          <a:xfrm>
            <a:off x="609600" y="0"/>
            <a:ext cx="6281218" cy="400050"/>
          </a:xfrm>
          <a:prstGeom prst="rect">
            <a:avLst/>
          </a:prstGeom>
          <a:noFill/>
          <a:ln w="9525">
            <a:noFill/>
            <a:miter lim="800000"/>
            <a:headEnd/>
            <a:tailEnd/>
          </a:ln>
        </p:spPr>
      </p:pic>
      <p:pic>
        <p:nvPicPr>
          <p:cNvPr id="185" name="Picture 12" descr="top bar swoosh revised"/>
          <p:cNvPicPr>
            <a:picLocks noChangeAspect="1" noChangeArrowheads="1"/>
          </p:cNvPicPr>
          <p:nvPr/>
        </p:nvPicPr>
        <p:blipFill>
          <a:blip r:embed="rId142"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186" name="TextBox 1"/>
          <p:cNvSpPr txBox="1">
            <a:spLocks noChangeArrowheads="1"/>
          </p:cNvSpPr>
          <p:nvPr/>
        </p:nvSpPr>
        <p:spPr bwMode="auto">
          <a:xfrm>
            <a:off x="410242" y="235634"/>
            <a:ext cx="830580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187" name="Rounded Rectangle 186"/>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8" name="Rounded Rectangle 187"/>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3966948712"/>
      </p:ext>
    </p:extLst>
  </p:cSld>
  <p:clrMapOvr>
    <a:masterClrMapping/>
  </p:clrMapOvr>
  <p:transition>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182469"/>
            <a:ext cx="8735740" cy="3108543"/>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Đặc điểm của liên kết kim loại</a:t>
            </a:r>
            <a:r>
              <a:rPr lang="vi-VN"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endParaRPr lang="vi-VN" sz="28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L</a:t>
            </a:r>
            <a:r>
              <a:rPr lang="vi-VN" sz="2800" dirty="0" smtClean="0">
                <a:latin typeface="Times New Roman" panose="02020603050405020304" pitchFamily="18" charset="0"/>
                <a:cs typeface="Times New Roman" panose="02020603050405020304" pitchFamily="18" charset="0"/>
              </a:rPr>
              <a:t>iên </a:t>
            </a:r>
            <a:r>
              <a:rPr lang="vi-VN" sz="2800" dirty="0">
                <a:latin typeface="Times New Roman" panose="02020603050405020304" pitchFamily="18" charset="0"/>
                <a:cs typeface="Times New Roman" panose="02020603050405020304" pitchFamily="18" charset="0"/>
              </a:rPr>
              <a:t>kết kim loại là do tất cả các electron tự do trong kim loại tham gia</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smtClean="0">
                <a:latin typeface="Times New Roman" panose="02020603050405020304" pitchFamily="18" charset="0"/>
                <a:cs typeface="Times New Roman" panose="02020603050405020304" pitchFamily="18" charset="0"/>
              </a:rPr>
              <a:t>L</a:t>
            </a:r>
            <a:r>
              <a:rPr lang="vi-VN" sz="2800" smtClean="0">
                <a:latin typeface="Times New Roman" panose="02020603050405020304" pitchFamily="18" charset="0"/>
                <a:cs typeface="Times New Roman" panose="02020603050405020304" pitchFamily="18" charset="0"/>
              </a:rPr>
              <a:t>iên </a:t>
            </a:r>
            <a:r>
              <a:rPr lang="vi-VN" sz="2800" dirty="0">
                <a:latin typeface="Times New Roman" panose="02020603050405020304" pitchFamily="18" charset="0"/>
                <a:cs typeface="Times New Roman" panose="02020603050405020304" pitchFamily="18" charset="0"/>
              </a:rPr>
              <a:t>kết kim loại là do tương tác tĩnh điện giữa các ion dương và các electron tự do.</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54690421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Effect transition="in" filter="fade">
                                      <p:cBhvr>
                                        <p:cTn id="13" dur="1000"/>
                                        <p:tgtEl>
                                          <p:spTgt spid="22">
                                            <p:txEl>
                                              <p:pRg st="4" end="4"/>
                                            </p:txEl>
                                          </p:spTgt>
                                        </p:tgtEl>
                                      </p:cBhvr>
                                    </p:animEffect>
                                    <p:anim calcmode="lin" valueType="num">
                                      <p:cBhvr>
                                        <p:cTn id="14" dur="1000" fill="hold"/>
                                        <p:tgtEl>
                                          <p:spTgt spid="22">
                                            <p:txEl>
                                              <p:pRg st="4" end="4"/>
                                            </p:txEl>
                                          </p:spTgt>
                                        </p:tgtEl>
                                        <p:attrNameLst>
                                          <p:attrName>ppt_x</p:attrName>
                                        </p:attrNameLst>
                                      </p:cBhvr>
                                      <p:tavLst>
                                        <p:tav tm="0">
                                          <p:val>
                                            <p:strVal val="#ppt_x"/>
                                          </p:val>
                                        </p:tav>
                                        <p:tav tm="100000">
                                          <p:val>
                                            <p:strVal val="#ppt_x"/>
                                          </p:val>
                                        </p:tav>
                                      </p:tavLst>
                                    </p:anim>
                                    <p:anim calcmode="lin" valueType="num">
                                      <p:cBhvr>
                                        <p:cTn id="15" dur="1000" fill="hold"/>
                                        <p:tgtEl>
                                          <p:spTgt spid="2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446416"/>
            <a:ext cx="8534400" cy="3831818"/>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r>
              <a:rPr lang="vi-VN" sz="2800" b="1" dirty="0" smtClean="0">
                <a:solidFill>
                  <a:srgbClr val="1909E5"/>
                </a:solidFill>
                <a:latin typeface="Times New Roman" pitchFamily="18" charset="0"/>
                <a:cs typeface="Times New Roman" pitchFamily="18" charset="0"/>
              </a:rPr>
              <a:t>:</a:t>
            </a:r>
            <a:endParaRPr lang="vi-VN" sz="1600" dirty="0">
              <a:solidFill>
                <a:srgbClr val="002060"/>
              </a:solidFill>
              <a:latin typeface="Times New Roman" pitchFamily="18" charset="0"/>
              <a:cs typeface="Times New Roman" pitchFamily="18" charset="0"/>
            </a:endParaRPr>
          </a:p>
          <a:p>
            <a:endParaRPr lang="vi-VN" sz="1500" b="1" dirty="0">
              <a:solidFill>
                <a:srgbClr val="1909E5"/>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1. </a:t>
            </a:r>
            <a:r>
              <a:rPr lang="vi-VN" sz="2800" dirty="0">
                <a:solidFill>
                  <a:srgbClr val="002060"/>
                </a:solidFill>
                <a:latin typeface="Times New Roman" pitchFamily="18" charset="0"/>
                <a:cs typeface="Times New Roman" pitchFamily="18" charset="0"/>
              </a:rPr>
              <a:t>Xác định được vị trí của kim loại trong bảng tuần hoàn.</a:t>
            </a:r>
          </a:p>
          <a:p>
            <a:pPr eaLnBrk="0" hangingPunct="0"/>
            <a:endParaRPr lang="en-US" sz="1600" dirty="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thích được cấu tạo của nguyên tử kim loại và liên kết kim loại. </a:t>
            </a:r>
          </a:p>
          <a:p>
            <a:pPr eaLnBrk="0" hangingPunct="0"/>
            <a:endParaRPr lang="en-US" sz="1600" dirty="0" smtClean="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3. </a:t>
            </a:r>
            <a:r>
              <a:rPr lang="vi-VN" sz="2800" dirty="0">
                <a:solidFill>
                  <a:srgbClr val="002060"/>
                </a:solidFill>
                <a:latin typeface="Times New Roman" pitchFamily="18" charset="0"/>
                <a:cs typeface="Times New Roman" pitchFamily="18" charset="0"/>
              </a:rPr>
              <a:t>Xác định được </a:t>
            </a:r>
            <a:r>
              <a:rPr lang="vi-VN" sz="2800" dirty="0" smtClean="0">
                <a:solidFill>
                  <a:srgbClr val="002060"/>
                </a:solidFill>
                <a:latin typeface="Times New Roman" pitchFamily="18" charset="0"/>
                <a:cs typeface="Times New Roman" pitchFamily="18" charset="0"/>
              </a:rPr>
              <a:t>hóa trị</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tính chất của nguyên tử kim loại.</a:t>
            </a:r>
          </a:p>
        </p:txBody>
      </p:sp>
      <p:pic>
        <p:nvPicPr>
          <p:cNvPr id="13" name="Picture 27" descr="Hoja Carta2">
            <a:extLst>
              <a:ext uri="{FF2B5EF4-FFF2-40B4-BE49-F238E27FC236}">
                <a16:creationId xmlns:a16="http://schemas.microsoft.com/office/drawing/2014/main" xmlns=""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a:extLst>
              <a:ext uri="{FF2B5EF4-FFF2-40B4-BE49-F238E27FC236}">
                <a16:creationId xmlns:a16="http://schemas.microsoft.com/office/drawing/2014/main" xmlns=""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76000" y="979944"/>
            <a:ext cx="8458200" cy="483209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1: </a:t>
            </a:r>
            <a:r>
              <a:rPr lang="vi-VN" sz="2800" dirty="0" smtClean="0">
                <a:latin typeface="Times New Roman" pitchFamily="18" charset="0"/>
                <a:cs typeface="Times New Roman" pitchFamily="18" charset="0"/>
              </a:rPr>
              <a:t>Cho </a:t>
            </a:r>
            <a:r>
              <a:rPr lang="vi-VN" sz="2800" dirty="0">
                <a:latin typeface="Times New Roman" pitchFamily="18" charset="0"/>
                <a:cs typeface="Times New Roman" pitchFamily="18" charset="0"/>
              </a:rPr>
              <a:t>các kim loại sau: Fe, Zn, K, Mg, Ba, Hg. </a:t>
            </a:r>
          </a:p>
          <a:p>
            <a:r>
              <a:rPr lang="vi-VN" sz="2800" dirty="0">
                <a:latin typeface="Times New Roman" pitchFamily="18" charset="0"/>
                <a:cs typeface="Times New Roman" pitchFamily="18" charset="0"/>
              </a:rPr>
              <a:t>a) Kim loại nào tác dụng được với nước ở nhiệt độ thường?</a:t>
            </a:r>
          </a:p>
          <a:p>
            <a:r>
              <a:rPr lang="vi-VN" sz="2800" dirty="0">
                <a:latin typeface="Times New Roman" pitchFamily="18" charset="0"/>
                <a:cs typeface="Times New Roman" pitchFamily="18" charset="0"/>
              </a:rPr>
              <a:t>b) Viết phương trình hóa học minh họa.</a:t>
            </a: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p>
          <a:p>
            <a:r>
              <a:rPr lang="vi-VN" sz="2800" dirty="0" smtClean="0">
                <a:latin typeface="Times New Roman" pitchFamily="18" charset="0"/>
                <a:cs typeface="Times New Roman" pitchFamily="18" charset="0"/>
              </a:rPr>
              <a:t>a</a:t>
            </a:r>
            <a:r>
              <a:rPr lang="vi-VN" sz="2800" dirty="0">
                <a:latin typeface="Times New Roman" pitchFamily="18" charset="0"/>
                <a:cs typeface="Times New Roman" pitchFamily="18" charset="0"/>
              </a:rPr>
              <a:t>) Kim loại nào tác dụng được với nước ở nhiệt độ </a:t>
            </a:r>
            <a:r>
              <a:rPr lang="vi-VN" sz="2800" dirty="0"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Ba</a:t>
            </a:r>
            <a:endParaRPr lang="vi-VN" sz="2800" b="1" dirty="0">
              <a:solidFill>
                <a:srgbClr val="1909E5"/>
              </a:solidFill>
              <a:latin typeface="Times New Roman" pitchFamily="18" charset="0"/>
              <a:cs typeface="Times New Roman" pitchFamily="18" charset="0"/>
            </a:endParaRPr>
          </a:p>
          <a:p>
            <a:r>
              <a:rPr lang="vi-VN" sz="2800" dirty="0">
                <a:latin typeface="Times New Roman" pitchFamily="18" charset="0"/>
                <a:cs typeface="Times New Roman" pitchFamily="18" charset="0"/>
              </a:rPr>
              <a:t>b) </a:t>
            </a:r>
            <a:r>
              <a:rPr lang="vi-VN" sz="2800" dirty="0" smtClean="0">
                <a:latin typeface="Times New Roman" pitchFamily="18" charset="0"/>
                <a:cs typeface="Times New Roman" pitchFamily="18" charset="0"/>
              </a:rPr>
              <a:t>Phương trình </a:t>
            </a:r>
            <a:r>
              <a:rPr lang="vi-VN" sz="2800" dirty="0">
                <a:latin typeface="Times New Roman" pitchFamily="18" charset="0"/>
                <a:cs typeface="Times New Roman" pitchFamily="18" charset="0"/>
              </a:rPr>
              <a:t>hóa học minh họa</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r>
              <a:rPr lang="pt-BR" sz="2800" dirty="0" smtClean="0">
                <a:latin typeface="Times New Roman" panose="02020603050405020304" pitchFamily="18" charset="0"/>
                <a:cs typeface="Times New Roman" panose="02020603050405020304" pitchFamily="18" charset="0"/>
              </a:rPr>
              <a:t>2K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a:t>
            </a:r>
            <a:r>
              <a:rPr lang="pt-BR" sz="2800" dirty="0" smtClean="0">
                <a:latin typeface="Times New Roman" panose="02020603050405020304" pitchFamily="18" charset="0"/>
                <a:cs typeface="Times New Roman" panose="02020603050405020304" pitchFamily="18" charset="0"/>
              </a:rPr>
              <a:t>2KOH </a:t>
            </a:r>
            <a:r>
              <a:rPr lang="pt-BR" sz="2800" dirty="0">
                <a:latin typeface="Times New Roman" panose="02020603050405020304" pitchFamily="18" charset="0"/>
                <a:cs typeface="Times New Roman" panose="02020603050405020304" pitchFamily="18" charset="0"/>
              </a:rPr>
              <a:t>+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endParaRPr lang="pt-BR"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Ba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Ba(OH)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4" end="4"/>
                                            </p:txEl>
                                          </p:spTgt>
                                        </p:tgtEl>
                                        <p:attrNameLst>
                                          <p:attrName>style.visibility</p:attrName>
                                        </p:attrNameLst>
                                      </p:cBhvr>
                                      <p:to>
                                        <p:strVal val="visible"/>
                                      </p:to>
                                    </p:set>
                                    <p:anim calcmode="lin" valueType="num">
                                      <p:cBhvr additive="base">
                                        <p:cTn id="7"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5" end="5"/>
                                            </p:txEl>
                                          </p:spTgt>
                                        </p:tgtEl>
                                        <p:attrNameLst>
                                          <p:attrName>style.visibility</p:attrName>
                                        </p:attrNameLst>
                                      </p:cBhvr>
                                      <p:to>
                                        <p:strVal val="visible"/>
                                      </p:to>
                                    </p:set>
                                    <p:anim calcmode="lin" valueType="num">
                                      <p:cBhvr additive="base">
                                        <p:cTn id="13"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6" end="6"/>
                                            </p:txEl>
                                          </p:spTgt>
                                        </p:tgtEl>
                                        <p:attrNameLst>
                                          <p:attrName>style.visibility</p:attrName>
                                        </p:attrNameLst>
                                      </p:cBhvr>
                                      <p:to>
                                        <p:strVal val="visible"/>
                                      </p:to>
                                    </p:set>
                                    <p:anim calcmode="lin" valueType="num">
                                      <p:cBhvr additive="base">
                                        <p:cTn id="17"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2">
                                            <p:txEl>
                                              <p:pRg st="8" end="8"/>
                                            </p:txEl>
                                          </p:spTgt>
                                        </p:tgtEl>
                                        <p:attrNameLst>
                                          <p:attrName>style.visibility</p:attrName>
                                        </p:attrNameLst>
                                      </p:cBhvr>
                                      <p:to>
                                        <p:strVal val="visible"/>
                                      </p:to>
                                    </p:set>
                                    <p:animEffect transition="in" filter="barn(inVertical)">
                                      <p:cBhvr>
                                        <p:cTn id="23"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57200" y="989587"/>
            <a:ext cx="8458200" cy="5119350"/>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2: </a:t>
            </a:r>
            <a:r>
              <a:rPr lang="pt-BR" sz="2800" dirty="0" smtClean="0">
                <a:latin typeface="Times New Roman" panose="02020603050405020304" pitchFamily="18" charset="0"/>
                <a:cs typeface="Times New Roman" panose="02020603050405020304" pitchFamily="18" charset="0"/>
              </a:rPr>
              <a:t>Ngâm </a:t>
            </a:r>
            <a:r>
              <a:rPr lang="pt-BR" sz="2800" dirty="0">
                <a:latin typeface="Times New Roman" panose="02020603050405020304" pitchFamily="18" charset="0"/>
                <a:cs typeface="Times New Roman" panose="02020603050405020304" pitchFamily="18" charset="0"/>
              </a:rPr>
              <a:t>một cây đinh sắt trong 100 ml dung dịch CuCl</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1M. Giả thiết đồng tạo ra bám hết vào cây đinh sắt. Sau khi phản ứng xong, lấy cây đinh sắt ra, sấy khô tính khối lượng cây đinh sắt nặng </a:t>
            </a:r>
            <a:r>
              <a:rPr lang="pt-BR" sz="2800" dirty="0" smtClean="0">
                <a:latin typeface="Times New Roman" panose="02020603050405020304" pitchFamily="18" charset="0"/>
                <a:cs typeface="Times New Roman" panose="02020603050405020304" pitchFamily="18" charset="0"/>
              </a:rPr>
              <a:t>thêm.</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Số mol </a:t>
            </a:r>
            <a:r>
              <a:rPr lang="pt-BR" sz="2800" dirty="0">
                <a:latin typeface="Times New Roman" panose="02020603050405020304" pitchFamily="18" charset="0"/>
                <a:cs typeface="Times New Roman" panose="02020603050405020304" pitchFamily="18" charset="0"/>
              </a:rPr>
              <a:t>của </a:t>
            </a:r>
            <a:r>
              <a:rPr lang="pt-BR" sz="2800" dirty="0" smtClean="0">
                <a:latin typeface="Times New Roman" panose="02020603050405020304" pitchFamily="18" charset="0"/>
                <a:cs typeface="Times New Roman" panose="02020603050405020304" pitchFamily="18" charset="0"/>
              </a:rPr>
              <a:t>CuCl</a:t>
            </a:r>
            <a:r>
              <a:rPr lang="pt-BR" sz="2800" baseline="-25000" dirty="0" smtClean="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C</a:t>
            </a:r>
            <a:r>
              <a:rPr lang="pt-BR" sz="2800" baseline="-25000" dirty="0" smtClean="0">
                <a:latin typeface="Times New Roman" panose="02020603050405020304" pitchFamily="18" charset="0"/>
                <a:cs typeface="Times New Roman" panose="02020603050405020304" pitchFamily="18" charset="0"/>
              </a:rPr>
              <a:t>M</a:t>
            </a:r>
            <a:r>
              <a:rPr lang="pt-BR" sz="2800" dirty="0" smtClean="0">
                <a:latin typeface="Times New Roman" panose="02020603050405020304" pitchFamily="18" charset="0"/>
                <a:cs typeface="Times New Roman" panose="02020603050405020304" pitchFamily="18" charset="0"/>
              </a:rPr>
              <a:t> x V(lít) = 1 x 0,1 = 0,1 mol</a:t>
            </a:r>
          </a:p>
          <a:p>
            <a:endParaRPr lang="pt-BR" sz="2800" baseline="-250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Fe   +  CuCl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Fe</a:t>
            </a:r>
            <a:r>
              <a:rPr lang="pt-BR" sz="2800" dirty="0" smtClean="0">
                <a:latin typeface="Times New Roman" panose="02020603050405020304" pitchFamily="18" charset="0"/>
                <a:cs typeface="Times New Roman" panose="02020603050405020304" pitchFamily="18" charset="0"/>
              </a:rPr>
              <a:t>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Cu</a:t>
            </a:r>
            <a:endParaRPr lang="en-US" sz="2800" baseline="-25000" dirty="0">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itchFamily="18" charset="0"/>
                <a:cs typeface="Times New Roman" pitchFamily="18" charset="0"/>
              </a:rPr>
              <a:t>0,1 </a:t>
            </a:r>
            <a:r>
              <a:rPr lang="en-US" sz="2800" dirty="0" smtClean="0">
                <a:solidFill>
                  <a:srgbClr val="002060"/>
                </a:solidFill>
                <a:latin typeface="Times New Roman" pitchFamily="18" charset="0"/>
                <a:cs typeface="Times New Roman" pitchFamily="18" charset="0"/>
                <a:sym typeface="Wingdings" panose="05000000000000000000" pitchFamily="2" charset="2"/>
              </a:rPr>
              <a:t>       0,1                     0,1        0,1</a:t>
            </a:r>
          </a:p>
          <a:p>
            <a:r>
              <a:rPr lang="en-US" sz="2800" dirty="0" err="1" smtClean="0">
                <a:solidFill>
                  <a:srgbClr val="002060"/>
                </a:solidFill>
                <a:latin typeface="Times New Roman" pitchFamily="18" charset="0"/>
                <a:cs typeface="Times New Roman" pitchFamily="18" charset="0"/>
                <a:sym typeface="Wingdings" panose="05000000000000000000" pitchFamily="2" charset="2"/>
              </a:rPr>
              <a:t>Khối</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lượng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cây</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đinh</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sắt</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nặng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là</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tăng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mCu</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tạo</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ra</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phản</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ứng</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a:solidFill>
                  <a:srgbClr val="002060"/>
                </a:solidFill>
                <a:latin typeface="Times New Roman" pitchFamily="18" charset="0"/>
                <a:cs typeface="Times New Roman" pitchFamily="18" charset="0"/>
                <a:sym typeface="Wingdings" panose="05000000000000000000" pitchFamily="2" charset="2"/>
              </a:rPr>
              <a:t>mFe</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tăng</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thêm</a:t>
            </a:r>
            <a:r>
              <a:rPr lang="en-US" sz="2800" dirty="0">
                <a:solidFill>
                  <a:srgbClr val="002060"/>
                </a:solidFill>
                <a:latin typeface="Times New Roman" pitchFamily="18" charset="0"/>
                <a:cs typeface="Times New Roman" pitchFamily="18" charset="0"/>
                <a:sym typeface="Wingdings" panose="05000000000000000000" pitchFamily="2" charset="2"/>
              </a:rPr>
              <a:t> = </a:t>
            </a:r>
            <a:r>
              <a:rPr lang="en-US" sz="2800" dirty="0" smtClean="0">
                <a:solidFill>
                  <a:srgbClr val="002060"/>
                </a:solidFill>
                <a:latin typeface="Times New Roman" pitchFamily="18" charset="0"/>
                <a:cs typeface="Times New Roman" pitchFamily="18" charset="0"/>
                <a:sym typeface="Wingdings" panose="05000000000000000000" pitchFamily="2" charset="2"/>
              </a:rPr>
              <a:t>(0,1 x 64) – (0,1 x 56) = 0,8 g</a:t>
            </a:r>
            <a:endParaRPr lang="en-US" sz="2800" dirty="0" smtClean="0">
              <a:solidFill>
                <a:srgbClr val="002060"/>
              </a:solidFill>
              <a:latin typeface="Times New Roman" pitchFamily="18" charset="0"/>
              <a:cs typeface="Times New Roman" pitchFamily="18" charset="0"/>
            </a:endParaRPr>
          </a:p>
        </p:txBody>
      </p:sp>
      <p:cxnSp>
        <p:nvCxnSpPr>
          <p:cNvPr id="3" name="Straight Arrow Connector 2"/>
          <p:cNvCxnSpPr/>
          <p:nvPr/>
        </p:nvCxnSpPr>
        <p:spPr>
          <a:xfrm>
            <a:off x="2590800" y="4114800"/>
            <a:ext cx="114300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5" name="Straight Arrow Connector 4"/>
          <p:cNvCxnSpPr/>
          <p:nvPr/>
        </p:nvCxnSpPr>
        <p:spPr>
          <a:xfrm flipH="1">
            <a:off x="990600" y="4572000"/>
            <a:ext cx="609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253182" y="4572000"/>
            <a:ext cx="163301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572000" y="4572000"/>
            <a:ext cx="5334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 calcmode="lin" valueType="num">
                                      <p:cBhvr additive="base">
                                        <p:cTn id="13"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5" end="5"/>
                                            </p:txEl>
                                          </p:spTgt>
                                        </p:tgtEl>
                                        <p:attrNameLst>
                                          <p:attrName>style.visibility</p:attrName>
                                        </p:attrNameLst>
                                      </p:cBhvr>
                                      <p:to>
                                        <p:strVal val="visible"/>
                                      </p:to>
                                    </p:set>
                                    <p:anim calcmode="lin" valueType="num">
                                      <p:cBhvr additive="base">
                                        <p:cTn id="1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xEl>
                                              <p:pRg st="6" end="6"/>
                                            </p:txEl>
                                          </p:spTgt>
                                        </p:tgtEl>
                                        <p:attrNameLst>
                                          <p:attrName>style.visibility</p:attrName>
                                        </p:attrNameLst>
                                      </p:cBhvr>
                                      <p:to>
                                        <p:strVal val="visible"/>
                                      </p:to>
                                    </p:set>
                                    <p:anim calcmode="lin" valueType="num">
                                      <p:cBhvr additive="base">
                                        <p:cTn id="39"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2">
                                            <p:txEl>
                                              <p:pRg st="7" end="7"/>
                                            </p:txEl>
                                          </p:spTgt>
                                        </p:tgtEl>
                                        <p:attrNameLst>
                                          <p:attrName>style.visibility</p:attrName>
                                        </p:attrNameLst>
                                      </p:cBhvr>
                                      <p:to>
                                        <p:strVal val="visible"/>
                                      </p:to>
                                    </p:set>
                                    <p:anim calcmode="lin" valueType="num">
                                      <p:cBhvr additive="base">
                                        <p:cTn id="43"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2">
                                            <p:txEl>
                                              <p:pRg st="8" end="8"/>
                                            </p:txEl>
                                          </p:spTgt>
                                        </p:tgtEl>
                                        <p:attrNameLst>
                                          <p:attrName>style.visibility</p:attrName>
                                        </p:attrNameLst>
                                      </p:cBhvr>
                                      <p:to>
                                        <p:strVal val="visible"/>
                                      </p:to>
                                    </p:set>
                                    <p:animEffect transition="in" filter="barn(inVertical)">
                                      <p:cBhvr>
                                        <p:cTn id="49"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152400" y="953631"/>
            <a:ext cx="8915400" cy="2246769"/>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 </a:t>
            </a:r>
            <a:r>
              <a:rPr lang="pt-BR" sz="2800" dirty="0">
                <a:latin typeface="Times New Roman" panose="02020603050405020304" pitchFamily="18" charset="0"/>
                <a:cs typeface="Times New Roman" panose="02020603050405020304" pitchFamily="18" charset="0"/>
              </a:rPr>
              <a:t>Hòa tan hoàn toàn 1,5 gam hỗn hợp bột nhôm và magie vào dung dịch HCl thu được 1,68 lít khí (điều kiện tiêu chuẩn). Tính thành phần phần trăm về khối lượng của các kim loại trong hỗn hợp ban đầu.</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p:txBody>
      </p:sp>
      <p:grpSp>
        <p:nvGrpSpPr>
          <p:cNvPr id="6" name="Group 5"/>
          <p:cNvGrpSpPr/>
          <p:nvPr/>
        </p:nvGrpSpPr>
        <p:grpSpPr>
          <a:xfrm>
            <a:off x="1143000" y="2748845"/>
            <a:ext cx="5029200" cy="1569660"/>
            <a:chOff x="172720" y="3124200"/>
            <a:chExt cx="5943600" cy="1569660"/>
          </a:xfrm>
        </p:grpSpPr>
        <p:sp>
          <p:nvSpPr>
            <p:cNvPr id="5" name="TextBox 4"/>
            <p:cNvSpPr txBox="1"/>
            <p:nvPr/>
          </p:nvSpPr>
          <p:spPr>
            <a:xfrm>
              <a:off x="172720" y="3124200"/>
              <a:ext cx="5943600" cy="1569660"/>
            </a:xfrm>
            <a:prstGeom prst="rect">
              <a:avLst/>
            </a:prstGeom>
            <a:noFill/>
          </p:spPr>
          <p:txBody>
            <a:bodyPr wrap="square" rtlCol="0">
              <a:spAutoFit/>
            </a:bodyPr>
            <a:lstStyle/>
            <a:p>
              <a:r>
                <a:rPr lang="en-US" sz="2400" dirty="0">
                  <a:solidFill>
                    <a:srgbClr val="002060"/>
                  </a:solidFill>
                  <a:latin typeface="Times New Roman" pitchFamily="18" charset="0"/>
                  <a:cs typeface="Times New Roman" pitchFamily="18" charset="0"/>
                </a:rPr>
                <a:t>2Al  +  6HCl   </a:t>
              </a:r>
              <a:r>
                <a:rPr lang="en-US" sz="2400" dirty="0">
                  <a:solidFill>
                    <a:srgbClr val="002060"/>
                  </a:solidFill>
                  <a:latin typeface="Times New Roman" pitchFamily="18" charset="0"/>
                  <a:cs typeface="Times New Roman" pitchFamily="18" charset="0"/>
                  <a:sym typeface="Wingdings" panose="05000000000000000000" pitchFamily="2" charset="2"/>
                </a:rPr>
                <a:t>   2AlCl</a:t>
              </a:r>
              <a:r>
                <a:rPr lang="en-US" sz="2400" baseline="-25000" dirty="0">
                  <a:solidFill>
                    <a:srgbClr val="002060"/>
                  </a:solidFill>
                  <a:latin typeface="Times New Roman" pitchFamily="18" charset="0"/>
                  <a:cs typeface="Times New Roman" pitchFamily="18" charset="0"/>
                  <a:sym typeface="Wingdings" panose="05000000000000000000" pitchFamily="2" charset="2"/>
                </a:rPr>
                <a:t>3</a:t>
              </a:r>
              <a:r>
                <a:rPr lang="en-US" sz="2400" dirty="0">
                  <a:solidFill>
                    <a:srgbClr val="002060"/>
                  </a:solidFill>
                  <a:latin typeface="Times New Roman" pitchFamily="18" charset="0"/>
                  <a:cs typeface="Times New Roman" pitchFamily="18" charset="0"/>
                  <a:sym typeface="Wingdings" panose="05000000000000000000" pitchFamily="2" charset="2"/>
                </a:rPr>
                <a:t>  +  3H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r>
                <a:rPr lang="en-US" sz="2400" dirty="0">
                  <a:solidFill>
                    <a:srgbClr val="002060"/>
                  </a:solidFill>
                  <a:latin typeface="Times New Roman" pitchFamily="18" charset="0"/>
                  <a:cs typeface="Times New Roman" pitchFamily="18" charset="0"/>
                  <a:sym typeface="Wingdings" panose="05000000000000000000" pitchFamily="2" charset="2"/>
                </a:rPr>
                <a:t> </a:t>
              </a:r>
            </a:p>
            <a:p>
              <a:r>
                <a:rPr lang="en-US" sz="2400" dirty="0">
                  <a:solidFill>
                    <a:srgbClr val="002060"/>
                  </a:solidFill>
                  <a:latin typeface="Times New Roman" pitchFamily="18" charset="0"/>
                  <a:cs typeface="Times New Roman" pitchFamily="18" charset="0"/>
                  <a:sym typeface="Wingdings" panose="05000000000000000000" pitchFamily="2" charset="2"/>
                </a:rPr>
                <a:t>  x                                             3x/2</a:t>
              </a:r>
            </a:p>
            <a:p>
              <a:r>
                <a:rPr lang="en-US" sz="2400" dirty="0">
                  <a:solidFill>
                    <a:srgbClr val="002060"/>
                  </a:solidFill>
                  <a:latin typeface="Times New Roman" pitchFamily="18" charset="0"/>
                  <a:cs typeface="Times New Roman" pitchFamily="18" charset="0"/>
                </a:rPr>
                <a:t>Mg   +  2HCl    </a:t>
              </a:r>
              <a:r>
                <a:rPr lang="en-US" sz="2400" dirty="0">
                  <a:solidFill>
                    <a:srgbClr val="002060"/>
                  </a:solidFill>
                  <a:latin typeface="Times New Roman" pitchFamily="18" charset="0"/>
                  <a:cs typeface="Times New Roman" pitchFamily="18" charset="0"/>
                  <a:sym typeface="Wingdings" panose="05000000000000000000" pitchFamily="2" charset="2"/>
                </a:rPr>
                <a:t>   MgCl</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dirty="0">
                  <a:solidFill>
                    <a:srgbClr val="002060"/>
                  </a:solidFill>
                  <a:latin typeface="Times New Roman" pitchFamily="18" charset="0"/>
                  <a:cs typeface="Times New Roman" pitchFamily="18" charset="0"/>
                  <a:sym typeface="Wingdings" panose="05000000000000000000" pitchFamily="2" charset="2"/>
                </a:rPr>
                <a:t>  +  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endParaRPr lang="en-US" sz="2400" baseline="30000" dirty="0">
                <a:solidFill>
                  <a:srgbClr val="002060"/>
                </a:solidFill>
                <a:latin typeface="Times New Roman" pitchFamily="18" charset="0"/>
                <a:cs typeface="Times New Roman" pitchFamily="18" charset="0"/>
              </a:endParaRPr>
            </a:p>
            <a:p>
              <a:r>
                <a:rPr lang="en-US" sz="2400" dirty="0">
                  <a:solidFill>
                    <a:srgbClr val="002060"/>
                  </a:solidFill>
                  <a:latin typeface="Times New Roman" pitchFamily="18" charset="0"/>
                  <a:cs typeface="Times New Roman" pitchFamily="18" charset="0"/>
                  <a:sym typeface="Wingdings" panose="05000000000000000000" pitchFamily="2" charset="2"/>
                </a:rPr>
                <a:t>  y                                             </a:t>
              </a:r>
              <a:r>
                <a:rPr lang="en-US" sz="2400" dirty="0" smtClean="0">
                  <a:solidFill>
                    <a:srgbClr val="002060"/>
                  </a:solidFill>
                  <a:latin typeface="Times New Roman" pitchFamily="18" charset="0"/>
                  <a:cs typeface="Times New Roman" pitchFamily="18" charset="0"/>
                  <a:sym typeface="Wingdings" panose="05000000000000000000" pitchFamily="2" charset="2"/>
                </a:rPr>
                <a:t> </a:t>
              </a:r>
              <a:r>
                <a:rPr lang="en-US" sz="2400" dirty="0" err="1" smtClean="0">
                  <a:solidFill>
                    <a:srgbClr val="002060"/>
                  </a:solidFill>
                  <a:latin typeface="Times New Roman" pitchFamily="18" charset="0"/>
                  <a:cs typeface="Times New Roman" pitchFamily="18" charset="0"/>
                  <a:sym typeface="Wingdings" panose="05000000000000000000" pitchFamily="2" charset="2"/>
                </a:rPr>
                <a:t>y</a:t>
              </a:r>
              <a:endParaRPr lang="en-US" sz="2400" dirty="0"/>
            </a:p>
          </p:txBody>
        </p:sp>
        <p:cxnSp>
          <p:nvCxnSpPr>
            <p:cNvPr id="4" name="Straight Arrow Connector 3"/>
            <p:cNvCxnSpPr/>
            <p:nvPr/>
          </p:nvCxnSpPr>
          <p:spPr>
            <a:xfrm>
              <a:off x="803102" y="4490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03102" y="3728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8" name="TextBox 7"/>
          <p:cNvSpPr txBox="1"/>
          <p:nvPr/>
        </p:nvSpPr>
        <p:spPr>
          <a:xfrm>
            <a:off x="76200" y="4191000"/>
            <a:ext cx="3429000" cy="129266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Theo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bài</a:t>
            </a:r>
            <a:r>
              <a:rPr lang="en-US" sz="2600" dirty="0" smtClean="0">
                <a:latin typeface="Times New Roman" panose="02020603050405020304" pitchFamily="18" charset="0"/>
                <a:cs typeface="Times New Roman" panose="02020603050405020304" pitchFamily="18" charset="0"/>
              </a:rPr>
              <a:t>:</a:t>
            </a:r>
          </a:p>
          <a:p>
            <a:r>
              <a:rPr lang="en-US" sz="2600" dirty="0" err="1" smtClean="0">
                <a:latin typeface="Times New Roman" panose="02020603050405020304" pitchFamily="18" charset="0"/>
                <a:cs typeface="Times New Roman" panose="02020603050405020304" pitchFamily="18" charset="0"/>
              </a:rPr>
              <a:t>mAl</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mMg</a:t>
            </a:r>
            <a:r>
              <a:rPr lang="en-US" sz="2600" dirty="0" smtClean="0">
                <a:latin typeface="Times New Roman" panose="02020603050405020304" pitchFamily="18" charset="0"/>
                <a:cs typeface="Times New Roman" panose="02020603050405020304" pitchFamily="18" charset="0"/>
              </a:rPr>
              <a:t> = 1,5</a:t>
            </a:r>
          </a:p>
          <a:p>
            <a:r>
              <a:rPr lang="en-US" sz="2600" dirty="0" smtClean="0">
                <a:latin typeface="Times New Roman" panose="02020603050405020304" pitchFamily="18" charset="0"/>
                <a:cs typeface="Times New Roman" panose="02020603050405020304" pitchFamily="18" charset="0"/>
              </a:rPr>
              <a:t>nH</a:t>
            </a:r>
            <a:r>
              <a:rPr lang="en-US" sz="2600" baseline="-25000" dirty="0" smtClean="0">
                <a:latin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cs typeface="Times New Roman" panose="02020603050405020304" pitchFamily="18" charset="0"/>
              </a:rPr>
              <a:t> = 1,68/22,4 = 0,075</a:t>
            </a:r>
            <a:endParaRPr lang="en-US" sz="2600" baseline="-25000" dirty="0" smtClean="0">
              <a:latin typeface="Times New Roman" panose="02020603050405020304" pitchFamily="18" charset="0"/>
              <a:cs typeface="Times New Roman" panose="02020603050405020304" pitchFamily="18" charset="0"/>
            </a:endParaRPr>
          </a:p>
        </p:txBody>
      </p:sp>
      <p:sp>
        <p:nvSpPr>
          <p:cNvPr id="18" name="TextBox 17"/>
          <p:cNvSpPr txBox="1"/>
          <p:nvPr/>
        </p:nvSpPr>
        <p:spPr>
          <a:xfrm>
            <a:off x="3873978" y="4514910"/>
            <a:ext cx="2721338"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27x  + 24y = 1,5</a:t>
            </a:r>
          </a:p>
          <a:p>
            <a:r>
              <a:rPr lang="en-US" sz="2600" dirty="0" smtClean="0">
                <a:latin typeface="Times New Roman" panose="02020603050405020304" pitchFamily="18" charset="0"/>
                <a:cs typeface="Times New Roman" panose="02020603050405020304" pitchFamily="18" charset="0"/>
              </a:rPr>
              <a:t>3x/2 +  y    = 0,075</a:t>
            </a:r>
            <a:endParaRPr lang="en-US" sz="2600" dirty="0">
              <a:latin typeface="Times New Roman" panose="02020603050405020304" pitchFamily="18" charset="0"/>
              <a:cs typeface="Times New Roman" panose="02020603050405020304" pitchFamily="18" charset="0"/>
            </a:endParaRPr>
          </a:p>
        </p:txBody>
      </p:sp>
      <p:sp>
        <p:nvSpPr>
          <p:cNvPr id="10" name="Right Arrow 9"/>
          <p:cNvSpPr/>
          <p:nvPr/>
        </p:nvSpPr>
        <p:spPr>
          <a:xfrm>
            <a:off x="3429000" y="4721494"/>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05600" y="4742907"/>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7162800" y="4493062"/>
            <a:ext cx="13716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x = 1/30</a:t>
            </a:r>
          </a:p>
          <a:p>
            <a:r>
              <a:rPr lang="en-US" sz="2600" dirty="0" smtClean="0">
                <a:latin typeface="Times New Roman" panose="02020603050405020304" pitchFamily="18" charset="0"/>
                <a:cs typeface="Times New Roman" panose="02020603050405020304" pitchFamily="18" charset="0"/>
              </a:rPr>
              <a:t>y = 1/40</a:t>
            </a:r>
            <a:endParaRPr lang="en-US" sz="2600"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32938" y="5572513"/>
            <a:ext cx="3517422"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(mAl.100)/1,5</a:t>
            </a:r>
          </a:p>
          <a:p>
            <a:r>
              <a:rPr lang="en-US" sz="2600" dirty="0" smtClean="0">
                <a:latin typeface="Times New Roman" panose="02020603050405020304" pitchFamily="18" charset="0"/>
                <a:cs typeface="Times New Roman" panose="02020603050405020304" pitchFamily="18" charset="0"/>
              </a:rPr>
              <a:t>%Mg = 100% - %Al</a:t>
            </a:r>
            <a:endParaRPr lang="en-US" sz="2600" dirty="0">
              <a:latin typeface="Times New Roman" panose="02020603050405020304" pitchFamily="18" charset="0"/>
              <a:cs typeface="Times New Roman" panose="02020603050405020304" pitchFamily="18" charset="0"/>
            </a:endParaRPr>
          </a:p>
        </p:txBody>
      </p:sp>
      <p:sp>
        <p:nvSpPr>
          <p:cNvPr id="25" name="Right Arrow 24"/>
          <p:cNvSpPr/>
          <p:nvPr/>
        </p:nvSpPr>
        <p:spPr>
          <a:xfrm>
            <a:off x="187960"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4344356" y="5572513"/>
            <a:ext cx="4723444"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(27.1/30.100)/1,5 = 60%</a:t>
            </a:r>
          </a:p>
          <a:p>
            <a:r>
              <a:rPr lang="en-US" sz="2600" dirty="0" smtClean="0">
                <a:latin typeface="Times New Roman" panose="02020603050405020304" pitchFamily="18" charset="0"/>
                <a:cs typeface="Times New Roman" panose="02020603050405020304" pitchFamily="18" charset="0"/>
              </a:rPr>
              <a:t>%Mg = 100% - 60% = 40%</a:t>
            </a:r>
            <a:endParaRPr lang="en-US" sz="2600" dirty="0">
              <a:latin typeface="Times New Roman" panose="02020603050405020304" pitchFamily="18" charset="0"/>
              <a:cs typeface="Times New Roman" panose="02020603050405020304" pitchFamily="18" charset="0"/>
            </a:endParaRPr>
          </a:p>
        </p:txBody>
      </p:sp>
      <p:sp>
        <p:nvSpPr>
          <p:cNvPr id="34" name="Right Arrow 33"/>
          <p:cNvSpPr/>
          <p:nvPr/>
        </p:nvSpPr>
        <p:spPr>
          <a:xfrm>
            <a:off x="3899378"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088541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heel(1)">
                                      <p:cBhvr>
                                        <p:cTn id="39" dur="2000"/>
                                        <p:tgtEl>
                                          <p:spTgt spid="34"/>
                                        </p:tgtEl>
                                      </p:cBhvr>
                                    </p:animEffect>
                                  </p:childTnLst>
                                </p:cTn>
                              </p:par>
                              <p:par>
                                <p:cTn id="40" presetID="21" presetClass="entr" presetSubtype="1"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heel(1)">
                                      <p:cBhvr>
                                        <p:cTn id="42"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0" grpId="0" animBg="1"/>
      <p:bldP spid="21" grpId="0" animBg="1"/>
      <p:bldP spid="23" grpId="0"/>
      <p:bldP spid="24" grpId="0"/>
      <p:bldP spid="25" grpId="0" animBg="1"/>
      <p:bldP spid="33" grpId="0"/>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76200" y="989587"/>
            <a:ext cx="8915400" cy="2092881"/>
          </a:xfrm>
          <a:prstGeom prst="rect">
            <a:avLst/>
          </a:prstGeom>
          <a:noFill/>
          <a:ln w="9525">
            <a:noFill/>
            <a:miter lim="800000"/>
            <a:headEnd/>
            <a:tailEnd/>
          </a:ln>
        </p:spPr>
        <p:txBody>
          <a:bodyPr wrap="square">
            <a:spAutoFit/>
          </a:bodyPr>
          <a:lstStyle/>
          <a:p>
            <a:r>
              <a:rPr lang="en-US" sz="2600" b="1" dirty="0" err="1">
                <a:solidFill>
                  <a:srgbClr val="002060"/>
                </a:solidFill>
                <a:latin typeface="Times New Roman" pitchFamily="18" charset="0"/>
                <a:cs typeface="Times New Roman" pitchFamily="18" charset="0"/>
              </a:rPr>
              <a:t>Bài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tập</a:t>
            </a:r>
            <a:r>
              <a:rPr lang="en-US" sz="2600" b="1" dirty="0">
                <a:solidFill>
                  <a:srgbClr val="002060"/>
                </a:solidFill>
                <a:latin typeface="Times New Roman" pitchFamily="18" charset="0"/>
                <a:cs typeface="Times New Roman" pitchFamily="18" charset="0"/>
              </a:rPr>
              <a:t> </a:t>
            </a:r>
            <a:r>
              <a:rPr lang="en-US" sz="2600" b="1" dirty="0" smtClean="0">
                <a:solidFill>
                  <a:srgbClr val="002060"/>
                </a:solidFill>
                <a:latin typeface="Times New Roman" pitchFamily="18" charset="0"/>
                <a:cs typeface="Times New Roman" pitchFamily="18" charset="0"/>
              </a:rPr>
              <a:t>4: </a:t>
            </a:r>
            <a:r>
              <a:rPr lang="pt-BR" sz="2600" dirty="0">
                <a:latin typeface="Times New Roman" panose="02020603050405020304" pitchFamily="18" charset="0"/>
                <a:cs typeface="Times New Roman" panose="02020603050405020304" pitchFamily="18" charset="0"/>
              </a:rPr>
              <a:t>Người ta phủ một lớp bạc trên vật bằng đồng có khối lượng 8,48 gam bằng cách ngâm vật đó trong dung dịch AgNO</a:t>
            </a:r>
            <a:r>
              <a:rPr lang="pt-BR" sz="2600" baseline="-25000" dirty="0">
                <a:latin typeface="Times New Roman" panose="02020603050405020304" pitchFamily="18" charset="0"/>
                <a:cs typeface="Times New Roman" panose="02020603050405020304" pitchFamily="18" charset="0"/>
              </a:rPr>
              <a:t>3</a:t>
            </a:r>
            <a:r>
              <a:rPr lang="pt-BR" sz="2600" dirty="0">
                <a:latin typeface="Times New Roman" panose="02020603050405020304" pitchFamily="18" charset="0"/>
                <a:cs typeface="Times New Roman" panose="02020603050405020304" pitchFamily="18" charset="0"/>
              </a:rPr>
              <a:t>. Sau một thời gian, lấy vật ra khỏi dung dịch, rửa nhẹ, làm khô cân được 10 gam. Tính khối lượng bạc đã phủ lên bề mặt của vật.</a:t>
            </a:r>
            <a:endParaRPr lang="en-US" sz="2600" dirty="0">
              <a:latin typeface="Times New Roman" panose="02020603050405020304" pitchFamily="18" charset="0"/>
              <a:cs typeface="Times New Roman" panose="02020603050405020304"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b="1" u="sng" dirty="0">
                <a:latin typeface="Times New Roman" panose="02020603050405020304" pitchFamily="18" charset="0"/>
                <a:cs typeface="Times New Roman" panose="02020603050405020304" pitchFamily="18" charset="0"/>
              </a:rPr>
              <a:t>:</a:t>
            </a:r>
            <a:r>
              <a:rPr lang="pt-BR" sz="2600" u="sng" dirty="0">
                <a:latin typeface="Times New Roman" panose="02020603050405020304" pitchFamily="18" charset="0"/>
                <a:cs typeface="Times New Roman" panose="02020603050405020304" pitchFamily="18" charset="0"/>
              </a:rPr>
              <a:t> </a:t>
            </a:r>
            <a:endParaRPr lang="en-US" sz="2600" b="1" dirty="0" smtClean="0">
              <a:solidFill>
                <a:srgbClr val="002060"/>
              </a:solidFill>
              <a:latin typeface="Times New Roman" pitchFamily="18" charset="0"/>
              <a:cs typeface="Times New Roman" pitchFamily="18" charset="0"/>
            </a:endParaRPr>
          </a:p>
        </p:txBody>
      </p:sp>
      <p:sp>
        <p:nvSpPr>
          <p:cNvPr id="7" name="TextBox 6"/>
          <p:cNvSpPr txBox="1"/>
          <p:nvPr/>
        </p:nvSpPr>
        <p:spPr>
          <a:xfrm>
            <a:off x="723900" y="3886200"/>
            <a:ext cx="7543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10 – 8,48 = 1,52 g</a:t>
            </a:r>
            <a:endParaRPr lang="en-US" sz="2800" dirty="0">
              <a:latin typeface="Times New Roman" panose="02020603050405020304" pitchFamily="18" charset="0"/>
              <a:cs typeface="Times New Roman" panose="02020603050405020304" pitchFamily="18" charset="0"/>
            </a:endParaRPr>
          </a:p>
        </p:txBody>
      </p:sp>
      <p:grpSp>
        <p:nvGrpSpPr>
          <p:cNvPr id="8" name="Group 7"/>
          <p:cNvGrpSpPr/>
          <p:nvPr/>
        </p:nvGrpSpPr>
        <p:grpSpPr>
          <a:xfrm>
            <a:off x="762000" y="3008293"/>
            <a:ext cx="7391400" cy="954107"/>
            <a:chOff x="762000" y="3200410"/>
            <a:chExt cx="7391400" cy="954107"/>
          </a:xfrm>
        </p:grpSpPr>
        <p:sp>
          <p:nvSpPr>
            <p:cNvPr id="2" name="TextBox 1"/>
            <p:cNvSpPr txBox="1"/>
            <p:nvPr/>
          </p:nvSpPr>
          <p:spPr>
            <a:xfrm>
              <a:off x="762000" y="3200410"/>
              <a:ext cx="73914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Cu    +    2AgNO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2Ag↓</a:t>
              </a:r>
            </a:p>
            <a:p>
              <a:r>
                <a:rPr lang="en-US" sz="2800" dirty="0" smtClean="0">
                  <a:latin typeface="Times New Roman" panose="02020603050405020304" pitchFamily="18" charset="0"/>
                  <a:cs typeface="Times New Roman" panose="02020603050405020304" pitchFamily="18" charset="0"/>
                </a:rPr>
                <a:t>x/2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x</a:t>
              </a:r>
              <a:endParaRPr lang="en-US" sz="2800" dirty="0">
                <a:latin typeface="Times New Roman" panose="02020603050405020304" pitchFamily="18" charset="0"/>
                <a:cs typeface="Times New Roman" panose="02020603050405020304" pitchFamily="18" charset="0"/>
              </a:endParaRPr>
            </a:p>
          </p:txBody>
        </p:sp>
        <p:cxnSp>
          <p:nvCxnSpPr>
            <p:cNvPr id="4" name="Straight Arrow Connector 3"/>
            <p:cNvCxnSpPr/>
            <p:nvPr/>
          </p:nvCxnSpPr>
          <p:spPr>
            <a:xfrm>
              <a:off x="1447800" y="3962400"/>
              <a:ext cx="805382" cy="0"/>
            </a:xfrm>
            <a:prstGeom prst="straightConnector1">
              <a:avLst/>
            </a:prstGeom>
            <a:ln>
              <a:headEnd type="arrow" w="med" len="med"/>
              <a:tailEnd type="none" w="med" len="med"/>
            </a:ln>
          </p:spPr>
          <p:style>
            <a:lnRef idx="1">
              <a:schemeClr val="dk1"/>
            </a:lnRef>
            <a:fillRef idx="0">
              <a:schemeClr val="dk1"/>
            </a:fillRef>
            <a:effectRef idx="0">
              <a:schemeClr val="dk1"/>
            </a:effectRef>
            <a:fontRef idx="minor">
              <a:schemeClr val="tx1"/>
            </a:fontRef>
          </p:style>
        </p:cxnSp>
        <p:cxnSp>
          <p:nvCxnSpPr>
            <p:cNvPr id="6" name="Straight Arrow Connector 5"/>
            <p:cNvCxnSpPr/>
            <p:nvPr/>
          </p:nvCxnSpPr>
          <p:spPr>
            <a:xfrm>
              <a:off x="2667000" y="3962400"/>
              <a:ext cx="3657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7" name="TextBox 16"/>
          <p:cNvSpPr txBox="1"/>
          <p:nvPr/>
        </p:nvSpPr>
        <p:spPr>
          <a:xfrm>
            <a:off x="304800" y="4495800"/>
            <a:ext cx="78486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mAg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mCu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 1,52 g</a:t>
            </a:r>
            <a:endParaRPr lang="en-US" sz="2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2209800" y="5105400"/>
            <a:ext cx="62484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x . 108 – x/2 . 64 = 1,52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 0,02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mol</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304800" y="5621804"/>
            <a:ext cx="85344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mAg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x . 108 = 0,02 . 108 = 2,16 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arn(inVertical)">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arn(inVertical)">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5: </a:t>
            </a:r>
            <a:r>
              <a:rPr lang="pt-BR" sz="2800" dirty="0">
                <a:latin typeface="Times New Roman" panose="02020603050405020304" pitchFamily="18" charset="0"/>
                <a:cs typeface="Times New Roman" panose="02020603050405020304" pitchFamily="18" charset="0"/>
              </a:rPr>
              <a:t>Cho 4,8 gam một kim loại R hóa trị II tan hoàn toàn trong dung dịch HNO</a:t>
            </a:r>
            <a:r>
              <a:rPr lang="pt-BR" sz="2800" baseline="-25000" dirty="0">
                <a:latin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cs typeface="Times New Roman" panose="02020603050405020304" pitchFamily="18" charset="0"/>
              </a:rPr>
              <a:t> loãng thu được 1,12 lít khí NO duy nhất (điều kiện tiêu chuẩn). Xác định tên của R.</a:t>
            </a:r>
            <a:endParaRPr lang="en-US" sz="2800" dirty="0">
              <a:latin typeface="Times New Roman" panose="02020603050405020304" pitchFamily="18" charset="0"/>
              <a:cs typeface="Times New Roman" panose="02020603050405020304" pitchFamily="18" charset="0"/>
            </a:endParaRP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itchFamily="18" charset="0"/>
              <a:cs typeface="Times New Roman" pitchFamily="18" charset="0"/>
            </a:endParaRPr>
          </a:p>
        </p:txBody>
      </p:sp>
      <p:sp>
        <p:nvSpPr>
          <p:cNvPr id="3" name="TextBox 2"/>
          <p:cNvSpPr txBox="1"/>
          <p:nvPr/>
        </p:nvSpPr>
        <p:spPr>
          <a:xfrm>
            <a:off x="636288" y="2752799"/>
            <a:ext cx="72390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NO = V/22,4 = 1,12/22,4 = 0,05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p:grpSp>
        <p:nvGrpSpPr>
          <p:cNvPr id="9" name="Group 8"/>
          <p:cNvGrpSpPr/>
          <p:nvPr/>
        </p:nvGrpSpPr>
        <p:grpSpPr>
          <a:xfrm>
            <a:off x="406400" y="3369149"/>
            <a:ext cx="8763000" cy="954107"/>
            <a:chOff x="228600" y="2805469"/>
            <a:chExt cx="8763000" cy="954107"/>
          </a:xfrm>
        </p:grpSpPr>
        <p:sp>
          <p:nvSpPr>
            <p:cNvPr id="2" name="TextBox 1"/>
            <p:cNvSpPr txBox="1"/>
            <p:nvPr/>
          </p:nvSpPr>
          <p:spPr>
            <a:xfrm>
              <a:off x="228600" y="2805469"/>
              <a:ext cx="87630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3R   +   8HNO</a:t>
              </a:r>
              <a:r>
                <a:rPr lang="en-US" sz="2800" baseline="-25000" dirty="0" smtClean="0">
                  <a:latin typeface="Times New Roman" panose="02020603050405020304" pitchFamily="18" charset="0"/>
                  <a:cs typeface="Times New Roman" panose="02020603050405020304" pitchFamily="18" charset="0"/>
                </a:rPr>
                <a:t>3 </a:t>
              </a:r>
              <a:r>
                <a:rPr lang="en-US" sz="2800" baseline="-25000" dirty="0" err="1" smtClean="0">
                  <a:latin typeface="Times New Roman" panose="02020603050405020304" pitchFamily="18" charset="0"/>
                  <a:cs typeface="Times New Roman" panose="02020603050405020304" pitchFamily="18" charset="0"/>
                </a:rPr>
                <a:t>loãng</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3R(NO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2NO</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p>
            <a:p>
              <a:r>
                <a:rPr lang="en-US" sz="2800" dirty="0" smtClean="0">
                  <a:latin typeface="Times New Roman" panose="02020603050405020304" pitchFamily="18" charset="0"/>
                  <a:cs typeface="Times New Roman" panose="02020603050405020304" pitchFamily="18" charset="0"/>
                </a:rPr>
                <a:t>0,075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0,05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H="1">
              <a:off x="1828800" y="3581400"/>
              <a:ext cx="41148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7" name="TextBox 16"/>
          <p:cNvSpPr txBox="1"/>
          <p:nvPr/>
        </p:nvSpPr>
        <p:spPr>
          <a:xfrm>
            <a:off x="762000" y="4733823"/>
            <a:ext cx="7239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a:t>
            </a:r>
            <a:r>
              <a:rPr lang="en-US" sz="2800" baseline="-25000" dirty="0" smtClean="0">
                <a:latin typeface="Times New Roman" panose="02020603050405020304" pitchFamily="18" charset="0"/>
                <a:cs typeface="Times New Roman" panose="02020603050405020304" pitchFamily="18" charset="0"/>
              </a:rPr>
              <a:t>R</a:t>
            </a:r>
            <a:r>
              <a:rPr lang="en-US" sz="2800" dirty="0" smtClean="0">
                <a:latin typeface="Times New Roman" panose="02020603050405020304" pitchFamily="18" charset="0"/>
                <a:cs typeface="Times New Roman" panose="02020603050405020304" pitchFamily="18" charset="0"/>
              </a:rPr>
              <a:t>= m/n = 4,8/0,075 = 64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R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là</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955645"/>
      </p:ext>
    </p:extLst>
  </p:cSld>
  <p:clrMapOvr>
    <a:masterClrMapping/>
  </p:clrMapOvr>
  <p:transition advClick="0">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6, 7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4,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6)</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xmlns=""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xmlns=""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345440" y="1066800"/>
            <a:ext cx="818896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74. TÍNH CHẤT CỦA KIM LOẠI – DÃY ĐIỆN HÓA CỦA KIM LOẠI</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xmlns=""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3786614" cy="584775"/>
          </a:xfrm>
          <a:prstGeom prst="rect">
            <a:avLst/>
          </a:prstGeom>
          <a:noFill/>
          <a:ln w="9525" algn="ctr">
            <a:noFill/>
            <a:miter lim="800000"/>
            <a:headEnd/>
            <a:tailEnd/>
          </a:ln>
        </p:spPr>
        <p:txBody>
          <a:bodyPr wrap="non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chung</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 </a:t>
            </a:r>
            <a:r>
              <a:rPr lang="en-US" sz="3200" dirty="0" err="1">
                <a:solidFill>
                  <a:srgbClr val="002060"/>
                </a:solidFill>
                <a:latin typeface="Times New Roman" pitchFamily="18" charset="0"/>
                <a:cs typeface="Times New Roman" pitchFamily="18" charset="0"/>
              </a:rPr>
              <a:t>chung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a16="http://schemas.microsoft.com/office/drawing/2014/main" xmlns=""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9" name="Group 7"/>
          <p:cNvGrpSpPr>
            <a:grpSpLocks/>
          </p:cNvGrpSpPr>
          <p:nvPr/>
        </p:nvGrpSpPr>
        <p:grpSpPr bwMode="auto">
          <a:xfrm>
            <a:off x="228600" y="4586328"/>
            <a:ext cx="762000" cy="665163"/>
            <a:chOff x="3174" y="2656"/>
            <a:chExt cx="1549" cy="1351"/>
          </a:xfrm>
          <a:solidFill>
            <a:srgbClr val="C00000"/>
          </a:solidFill>
        </p:grpSpPr>
        <p:sp>
          <p:nvSpPr>
            <p:cNvPr id="37"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8"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41" name="Text Box 15"/>
          <p:cNvSpPr txBox="1">
            <a:spLocks noChangeArrowheads="1"/>
          </p:cNvSpPr>
          <p:nvPr/>
        </p:nvSpPr>
        <p:spPr bwMode="auto">
          <a:xfrm>
            <a:off x="949324" y="4673025"/>
            <a:ext cx="712787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Dãy</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điện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42" name="Text Box 16"/>
          <p:cNvSpPr txBox="1">
            <a:spLocks noChangeArrowheads="1"/>
          </p:cNvSpPr>
          <p:nvPr/>
        </p:nvSpPr>
        <p:spPr bwMode="gray">
          <a:xfrm>
            <a:off x="407531" y="4603791"/>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xmlns="" id="{1E22E3C9-81D5-44E1-9491-8109F2E79B3F}"/>
              </a:ext>
            </a:extLst>
          </p:cNvPr>
          <p:cNvSpPr>
            <a:spLocks noChangeShapeType="1"/>
          </p:cNvSpPr>
          <p:nvPr/>
        </p:nvSpPr>
        <p:spPr bwMode="auto">
          <a:xfrm>
            <a:off x="879474" y="523780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xmlns=""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18107</TotalTime>
  <Words>1613</Words>
  <Application>Microsoft Office PowerPoint</Application>
  <PresentationFormat>On-screen Show (4:3)</PresentationFormat>
  <Paragraphs>253</Paragraphs>
  <Slides>25</Slides>
  <Notes>22</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25</vt:i4>
      </vt:variant>
    </vt:vector>
  </HeadingPairs>
  <TitlesOfParts>
    <vt:vector size="30" baseType="lpstr">
      <vt:lpstr>Office Theme</vt:lpstr>
      <vt:lpstr>Default Design</vt:lpstr>
      <vt:lpstr>2_Office Theme</vt:lpstr>
      <vt:lpstr>1_Office Theme</vt:lpstr>
      <vt:lpstr>CS ChemDraw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561</cp:revision>
  <dcterms:created xsi:type="dcterms:W3CDTF">2011-10-11T04:02:09Z</dcterms:created>
  <dcterms:modified xsi:type="dcterms:W3CDTF">2020-05-23T11:52:01Z</dcterms:modified>
</cp:coreProperties>
</file>